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61" r:id="rId3"/>
    <p:sldId id="264" r:id="rId4"/>
    <p:sldId id="265" r:id="rId5"/>
    <p:sldId id="263" r:id="rId6"/>
    <p:sldId id="262" r:id="rId7"/>
    <p:sldId id="259" r:id="rId8"/>
    <p:sldId id="257" r:id="rId9"/>
    <p:sldId id="256" r:id="rId10"/>
    <p:sldId id="26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E6E6"/>
    <a:srgbClr val="40989C"/>
    <a:srgbClr val="8D662F"/>
    <a:srgbClr val="3E3522"/>
    <a:srgbClr val="9A8354"/>
    <a:srgbClr val="09090C"/>
    <a:srgbClr val="427C7E"/>
    <a:srgbClr val="2C6E63"/>
    <a:srgbClr val="BBC4C3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 autoAdjust="0"/>
    <p:restoredTop sz="94631" autoAdjust="0"/>
  </p:normalViewPr>
  <p:slideViewPr>
    <p:cSldViewPr snapToGrid="0">
      <p:cViewPr varScale="1">
        <p:scale>
          <a:sx n="91" d="100"/>
          <a:sy n="91" d="100"/>
        </p:scale>
        <p:origin x="696" y="44"/>
      </p:cViewPr>
      <p:guideLst>
        <p:guide orient="horz" pos="2160"/>
        <p:guide pos="384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2D95D4-3E0B-415A-A31E-7C668A594B2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969AF3-7FD2-4709-AB23-618591FFA2F0}">
      <dgm:prSet/>
      <dgm:spPr>
        <a:gradFill flip="none" rotWithShape="1">
          <a:gsLst>
            <a:gs pos="35000">
              <a:srgbClr val="B34CFD"/>
            </a:gs>
            <a:gs pos="100000">
              <a:srgbClr val="7006FF"/>
            </a:gs>
          </a:gsLst>
          <a:lin ang="2700000" scaled="1"/>
          <a:tileRect/>
        </a:gradFill>
        <a:ln>
          <a:noFill/>
        </a:ln>
      </dgm:spPr>
      <dgm:t>
        <a:bodyPr/>
        <a:lstStyle/>
        <a:p>
          <a:r>
            <a:rPr lang="en-US" altLang="zh-CN" dirty="0">
              <a:latin typeface="黑体" panose="02010609060101010101" pitchFamily="49" charset="-122"/>
              <a:ea typeface="黑体" panose="02010609060101010101" pitchFamily="49" charset="-122"/>
            </a:rPr>
            <a:t>A</a:t>
          </a:r>
          <a:endParaRPr lang="zh-CN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4A1AEE69-6C8D-4DA0-9434-556B54B1CF3E}" type="parTrans" cxnId="{077D022A-1061-48FE-A003-2246BFD4E754}">
      <dgm:prSet/>
      <dgm:spPr/>
      <dgm:t>
        <a:bodyPr/>
        <a:lstStyle/>
        <a:p>
          <a:endParaRPr lang="zh-CN" altLang="en-US"/>
        </a:p>
      </dgm:t>
    </dgm:pt>
    <dgm:pt modelId="{ADAF200C-0572-46B6-8E74-90E8E7CCFABA}" type="sibTrans" cxnId="{077D022A-1061-48FE-A003-2246BFD4E754}">
      <dgm:prSet/>
      <dgm:spPr>
        <a:gradFill flip="none" rotWithShape="1">
          <a:gsLst>
            <a:gs pos="0">
              <a:srgbClr val="B34CFD"/>
            </a:gs>
            <a:gs pos="100000">
              <a:srgbClr val="7006FF">
                <a:alpha val="0"/>
              </a:srgbClr>
            </a:gs>
          </a:gsLst>
          <a:lin ang="10800000" scaled="1"/>
          <a:tileRect/>
        </a:gradFill>
      </dgm:spPr>
      <dgm:t>
        <a:bodyPr/>
        <a:lstStyle/>
        <a:p>
          <a:endParaRPr lang="zh-CN" altLang="en-US"/>
        </a:p>
      </dgm:t>
    </dgm:pt>
    <dgm:pt modelId="{00ACFB13-0E9D-4908-AB20-92F63B49F63D}">
      <dgm:prSet/>
      <dgm:spPr>
        <a:gradFill flip="none" rotWithShape="1">
          <a:gsLst>
            <a:gs pos="35000">
              <a:srgbClr val="B34CFD"/>
            </a:gs>
            <a:gs pos="100000">
              <a:srgbClr val="7006FF"/>
            </a:gs>
          </a:gsLst>
          <a:lin ang="2700000" scaled="1"/>
          <a:tileRect/>
        </a:gradFill>
        <a:ln>
          <a:noFill/>
        </a:ln>
      </dgm:spPr>
      <dgm:t>
        <a:bodyPr/>
        <a:lstStyle/>
        <a:p>
          <a:r>
            <a:rPr lang="en-US" altLang="zh-CN" dirty="0">
              <a:latin typeface="黑体" panose="02010609060101010101" pitchFamily="49" charset="-122"/>
              <a:ea typeface="黑体" panose="02010609060101010101" pitchFamily="49" charset="-122"/>
            </a:rPr>
            <a:t>B</a:t>
          </a:r>
          <a:endParaRPr lang="zh-CN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8A4F51EB-70E3-42BF-9821-40CC631A814B}" type="parTrans" cxnId="{3F97D4AA-CAEB-430C-9730-BF890EC5BE98}">
      <dgm:prSet/>
      <dgm:spPr/>
      <dgm:t>
        <a:bodyPr/>
        <a:lstStyle/>
        <a:p>
          <a:endParaRPr lang="zh-CN" altLang="en-US"/>
        </a:p>
      </dgm:t>
    </dgm:pt>
    <dgm:pt modelId="{CEA39BD6-0371-4B46-B900-738BEE19072D}" type="sibTrans" cxnId="{3F97D4AA-CAEB-430C-9730-BF890EC5BE98}">
      <dgm:prSet/>
      <dgm:spPr>
        <a:gradFill flip="none" rotWithShape="1">
          <a:gsLst>
            <a:gs pos="0">
              <a:srgbClr val="B34CFD"/>
            </a:gs>
            <a:gs pos="100000">
              <a:srgbClr val="7006FF">
                <a:alpha val="0"/>
              </a:srgbClr>
            </a:gs>
          </a:gsLst>
          <a:lin ang="10800000" scaled="1"/>
          <a:tileRect/>
        </a:gradFill>
      </dgm:spPr>
      <dgm:t>
        <a:bodyPr/>
        <a:lstStyle/>
        <a:p>
          <a:endParaRPr lang="zh-CN" altLang="en-US"/>
        </a:p>
      </dgm:t>
    </dgm:pt>
    <dgm:pt modelId="{8DEDD233-38ED-4638-A41C-079F53A1712B}">
      <dgm:prSet/>
      <dgm:spPr>
        <a:gradFill flip="none" rotWithShape="1">
          <a:gsLst>
            <a:gs pos="35000">
              <a:srgbClr val="B34CFD"/>
            </a:gs>
            <a:gs pos="100000">
              <a:srgbClr val="7006FF"/>
            </a:gs>
          </a:gsLst>
          <a:lin ang="2700000" scaled="1"/>
          <a:tileRect/>
        </a:gradFill>
        <a:ln>
          <a:noFill/>
        </a:ln>
      </dgm:spPr>
      <dgm:t>
        <a:bodyPr/>
        <a:lstStyle/>
        <a:p>
          <a:r>
            <a:rPr lang="en-US" altLang="zh-CN" dirty="0">
              <a:latin typeface="黑体" panose="02010609060101010101" pitchFamily="49" charset="-122"/>
              <a:ea typeface="黑体" panose="02010609060101010101" pitchFamily="49" charset="-122"/>
            </a:rPr>
            <a:t>C</a:t>
          </a:r>
          <a:endParaRPr lang="zh-CN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47469E2-114D-4F32-B6BD-4F3E2A4BB93D}" type="parTrans" cxnId="{69AEACD6-0D78-4200-A87D-F840209AE64D}">
      <dgm:prSet/>
      <dgm:spPr/>
      <dgm:t>
        <a:bodyPr/>
        <a:lstStyle/>
        <a:p>
          <a:endParaRPr lang="zh-CN" altLang="en-US"/>
        </a:p>
      </dgm:t>
    </dgm:pt>
    <dgm:pt modelId="{9788D236-4BA1-482B-88DD-B3924B26EC2F}" type="sibTrans" cxnId="{69AEACD6-0D78-4200-A87D-F840209AE64D}">
      <dgm:prSet/>
      <dgm:spPr>
        <a:gradFill flip="none" rotWithShape="1">
          <a:gsLst>
            <a:gs pos="0">
              <a:srgbClr val="B34CFD"/>
            </a:gs>
            <a:gs pos="100000">
              <a:srgbClr val="7006FF">
                <a:alpha val="0"/>
              </a:srgbClr>
            </a:gs>
          </a:gsLst>
          <a:lin ang="10800000" scaled="1"/>
          <a:tileRect/>
        </a:gradFill>
      </dgm:spPr>
      <dgm:t>
        <a:bodyPr/>
        <a:lstStyle/>
        <a:p>
          <a:endParaRPr lang="zh-CN" altLang="en-US"/>
        </a:p>
      </dgm:t>
    </dgm:pt>
    <dgm:pt modelId="{7280679D-650F-4F12-99A8-F2B4C8DC690F}">
      <dgm:prSet/>
      <dgm:spPr>
        <a:gradFill flip="none" rotWithShape="1">
          <a:gsLst>
            <a:gs pos="35000">
              <a:srgbClr val="B34CFD"/>
            </a:gs>
            <a:gs pos="100000">
              <a:srgbClr val="7006FF"/>
            </a:gs>
          </a:gsLst>
          <a:lin ang="2700000" scaled="1"/>
          <a:tileRect/>
        </a:gradFill>
        <a:ln>
          <a:noFill/>
        </a:ln>
      </dgm:spPr>
      <dgm:t>
        <a:bodyPr/>
        <a:lstStyle/>
        <a:p>
          <a:r>
            <a:rPr lang="en-US" altLang="zh-CN" dirty="0">
              <a:latin typeface="黑体" panose="02010609060101010101" pitchFamily="49" charset="-122"/>
              <a:ea typeface="黑体" panose="02010609060101010101" pitchFamily="49" charset="-122"/>
            </a:rPr>
            <a:t>D</a:t>
          </a:r>
          <a:endParaRPr lang="zh-CN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029D6544-C956-44FC-B7B1-12AEEA9D9D40}" type="parTrans" cxnId="{3E3F8AD5-B6B3-4AE3-BCA5-8BEF24DB694F}">
      <dgm:prSet/>
      <dgm:spPr/>
      <dgm:t>
        <a:bodyPr/>
        <a:lstStyle/>
        <a:p>
          <a:endParaRPr lang="zh-CN" altLang="en-US"/>
        </a:p>
      </dgm:t>
    </dgm:pt>
    <dgm:pt modelId="{D8E36985-29A1-4B55-AD14-E62E613AAF30}" type="sibTrans" cxnId="{3E3F8AD5-B6B3-4AE3-BCA5-8BEF24DB694F}">
      <dgm:prSet/>
      <dgm:spPr>
        <a:gradFill flip="none" rotWithShape="1">
          <a:gsLst>
            <a:gs pos="0">
              <a:srgbClr val="B34CFD"/>
            </a:gs>
            <a:gs pos="100000">
              <a:srgbClr val="7006FF">
                <a:alpha val="0"/>
              </a:srgbClr>
            </a:gs>
          </a:gsLst>
          <a:lin ang="10800000" scaled="1"/>
          <a:tileRect/>
        </a:gradFill>
      </dgm:spPr>
      <dgm:t>
        <a:bodyPr/>
        <a:lstStyle/>
        <a:p>
          <a:endParaRPr lang="zh-CN" altLang="en-US"/>
        </a:p>
      </dgm:t>
    </dgm:pt>
    <dgm:pt modelId="{A1FAFD75-7077-4345-B3A9-4E0C16C6C81E}">
      <dgm:prSet/>
      <dgm:spPr>
        <a:gradFill flip="none" rotWithShape="1">
          <a:gsLst>
            <a:gs pos="35000">
              <a:srgbClr val="B34CFD"/>
            </a:gs>
            <a:gs pos="100000">
              <a:srgbClr val="7006FF"/>
            </a:gs>
          </a:gsLst>
          <a:lin ang="2700000" scaled="1"/>
          <a:tileRect/>
        </a:gradFill>
        <a:ln>
          <a:noFill/>
        </a:ln>
      </dgm:spPr>
      <dgm:t>
        <a:bodyPr/>
        <a:lstStyle/>
        <a:p>
          <a:r>
            <a:rPr lang="en-US" altLang="zh-CN" dirty="0">
              <a:latin typeface="黑体" panose="02010609060101010101" pitchFamily="49" charset="-122"/>
              <a:ea typeface="黑体" panose="02010609060101010101" pitchFamily="49" charset="-122"/>
            </a:rPr>
            <a:t>E</a:t>
          </a:r>
          <a:endParaRPr lang="zh-CN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FDEEB484-7A66-419A-A7C5-A648D5499B7F}" type="parTrans" cxnId="{C5C763E5-2DCA-4017-8A37-4C8DFFDF03DE}">
      <dgm:prSet/>
      <dgm:spPr/>
      <dgm:t>
        <a:bodyPr/>
        <a:lstStyle/>
        <a:p>
          <a:endParaRPr lang="zh-CN" altLang="en-US"/>
        </a:p>
      </dgm:t>
    </dgm:pt>
    <dgm:pt modelId="{9187162A-099C-45BD-8F8D-8B07F57D756B}" type="sibTrans" cxnId="{C5C763E5-2DCA-4017-8A37-4C8DFFDF03DE}">
      <dgm:prSet/>
      <dgm:spPr>
        <a:gradFill flip="none" rotWithShape="1">
          <a:gsLst>
            <a:gs pos="0">
              <a:srgbClr val="B34CFD"/>
            </a:gs>
            <a:gs pos="100000">
              <a:srgbClr val="7006FF">
                <a:alpha val="0"/>
              </a:srgbClr>
            </a:gs>
          </a:gsLst>
          <a:lin ang="10800000" scaled="1"/>
          <a:tileRect/>
        </a:gradFill>
      </dgm:spPr>
      <dgm:t>
        <a:bodyPr/>
        <a:lstStyle/>
        <a:p>
          <a:endParaRPr lang="zh-CN" altLang="en-US"/>
        </a:p>
      </dgm:t>
    </dgm:pt>
    <dgm:pt modelId="{42F871D1-A3BF-4C2B-BB81-9093087ED121}" type="pres">
      <dgm:prSet presAssocID="{952D95D4-3E0B-415A-A31E-7C668A594B2A}" presName="cycle" presStyleCnt="0">
        <dgm:presLayoutVars>
          <dgm:dir/>
          <dgm:resizeHandles val="exact"/>
        </dgm:presLayoutVars>
      </dgm:prSet>
      <dgm:spPr/>
    </dgm:pt>
    <dgm:pt modelId="{E31432BB-9CE1-427D-91CE-C629158E69BD}" type="pres">
      <dgm:prSet presAssocID="{24969AF3-7FD2-4709-AB23-618591FFA2F0}" presName="node" presStyleLbl="node1" presStyleIdx="0" presStyleCnt="5" custScaleX="82645" custScaleY="82645">
        <dgm:presLayoutVars>
          <dgm:bulletEnabled val="1"/>
        </dgm:presLayoutVars>
      </dgm:prSet>
      <dgm:spPr>
        <a:xfrm>
          <a:off x="2711275" y="1931"/>
          <a:ext cx="1628487" cy="1628487"/>
        </a:xfrm>
      </dgm:spPr>
    </dgm:pt>
    <dgm:pt modelId="{DD98F85F-BCB3-4568-B169-90B72801B8DE}" type="pres">
      <dgm:prSet presAssocID="{ADAF200C-0572-46B6-8E74-90E8E7CCFABA}" presName="sibTrans" presStyleLbl="sibTrans2D1" presStyleIdx="0" presStyleCnt="5" custScaleX="101912" custScaleY="48010"/>
      <dgm:spPr/>
    </dgm:pt>
    <dgm:pt modelId="{E830A706-039C-4CF9-81C4-654D7EAD0079}" type="pres">
      <dgm:prSet presAssocID="{ADAF200C-0572-46B6-8E74-90E8E7CCFABA}" presName="connectorText" presStyleLbl="sibTrans2D1" presStyleIdx="0" presStyleCnt="5"/>
      <dgm:spPr/>
    </dgm:pt>
    <dgm:pt modelId="{7DF002FE-2B51-46BB-9F27-C2A04DA33D25}" type="pres">
      <dgm:prSet presAssocID="{00ACFB13-0E9D-4908-AB20-92F63B49F63D}" presName="node" presStyleLbl="node1" presStyleIdx="1" presStyleCnt="5" custScaleX="82645" custScaleY="82645">
        <dgm:presLayoutVars>
          <dgm:bulletEnabled val="1"/>
        </dgm:presLayoutVars>
      </dgm:prSet>
      <dgm:spPr/>
    </dgm:pt>
    <dgm:pt modelId="{7E829534-D168-44CF-B39D-125E5082C305}" type="pres">
      <dgm:prSet presAssocID="{CEA39BD6-0371-4B46-B900-738BEE19072D}" presName="sibTrans" presStyleLbl="sibTrans2D1" presStyleIdx="1" presStyleCnt="5" custScaleX="101912" custScaleY="48010"/>
      <dgm:spPr/>
    </dgm:pt>
    <dgm:pt modelId="{BE3ACCFF-B456-4243-BD11-622C93211CAD}" type="pres">
      <dgm:prSet presAssocID="{CEA39BD6-0371-4B46-B900-738BEE19072D}" presName="connectorText" presStyleLbl="sibTrans2D1" presStyleIdx="1" presStyleCnt="5"/>
      <dgm:spPr/>
    </dgm:pt>
    <dgm:pt modelId="{35EBF2BA-D0C9-4A36-826E-285D1FB1B6D5}" type="pres">
      <dgm:prSet presAssocID="{8DEDD233-38ED-4638-A41C-079F53A1712B}" presName="node" presStyleLbl="node1" presStyleIdx="2" presStyleCnt="5" custScaleX="82645" custScaleY="82645">
        <dgm:presLayoutVars>
          <dgm:bulletEnabled val="1"/>
        </dgm:presLayoutVars>
      </dgm:prSet>
      <dgm:spPr/>
    </dgm:pt>
    <dgm:pt modelId="{10D283C3-A2B3-4006-9EF3-B5F10F12C166}" type="pres">
      <dgm:prSet presAssocID="{9788D236-4BA1-482B-88DD-B3924B26EC2F}" presName="sibTrans" presStyleLbl="sibTrans2D1" presStyleIdx="2" presStyleCnt="5" custScaleX="101912" custScaleY="48010"/>
      <dgm:spPr/>
    </dgm:pt>
    <dgm:pt modelId="{E270534B-C504-4EBD-87B3-71D71CDEA987}" type="pres">
      <dgm:prSet presAssocID="{9788D236-4BA1-482B-88DD-B3924B26EC2F}" presName="connectorText" presStyleLbl="sibTrans2D1" presStyleIdx="2" presStyleCnt="5"/>
      <dgm:spPr/>
    </dgm:pt>
    <dgm:pt modelId="{E8EDE783-DA77-438F-9F68-FCD8BFBF9164}" type="pres">
      <dgm:prSet presAssocID="{7280679D-650F-4F12-99A8-F2B4C8DC690F}" presName="node" presStyleLbl="node1" presStyleIdx="3" presStyleCnt="5" custScaleX="82645" custScaleY="82645">
        <dgm:presLayoutVars>
          <dgm:bulletEnabled val="1"/>
        </dgm:presLayoutVars>
      </dgm:prSet>
      <dgm:spPr/>
    </dgm:pt>
    <dgm:pt modelId="{5DC63A45-9107-469E-9266-5FB5B8106E4E}" type="pres">
      <dgm:prSet presAssocID="{D8E36985-29A1-4B55-AD14-E62E613AAF30}" presName="sibTrans" presStyleLbl="sibTrans2D1" presStyleIdx="3" presStyleCnt="5" custScaleX="101912" custScaleY="48010"/>
      <dgm:spPr/>
    </dgm:pt>
    <dgm:pt modelId="{F8C123F4-A6D6-412C-9A08-FB2A66771FA3}" type="pres">
      <dgm:prSet presAssocID="{D8E36985-29A1-4B55-AD14-E62E613AAF30}" presName="connectorText" presStyleLbl="sibTrans2D1" presStyleIdx="3" presStyleCnt="5"/>
      <dgm:spPr/>
    </dgm:pt>
    <dgm:pt modelId="{86972FD9-FF9F-4F4B-A717-7C3C4C92D476}" type="pres">
      <dgm:prSet presAssocID="{A1FAFD75-7077-4345-B3A9-4E0C16C6C81E}" presName="node" presStyleLbl="node1" presStyleIdx="4" presStyleCnt="5" custScaleX="82645" custScaleY="82645">
        <dgm:presLayoutVars>
          <dgm:bulletEnabled val="1"/>
        </dgm:presLayoutVars>
      </dgm:prSet>
      <dgm:spPr/>
    </dgm:pt>
    <dgm:pt modelId="{21558F3A-1B02-4D34-BFA1-47BD392341B0}" type="pres">
      <dgm:prSet presAssocID="{9187162A-099C-45BD-8F8D-8B07F57D756B}" presName="sibTrans" presStyleLbl="sibTrans2D1" presStyleIdx="4" presStyleCnt="5" custScaleX="101912" custScaleY="48010"/>
      <dgm:spPr/>
    </dgm:pt>
    <dgm:pt modelId="{1377C68F-FF3A-4083-9A5A-54B0479B1895}" type="pres">
      <dgm:prSet presAssocID="{9187162A-099C-45BD-8F8D-8B07F57D756B}" presName="connectorText" presStyleLbl="sibTrans2D1" presStyleIdx="4" presStyleCnt="5"/>
      <dgm:spPr/>
    </dgm:pt>
  </dgm:ptLst>
  <dgm:cxnLst>
    <dgm:cxn modelId="{1D7F7501-614F-46A8-A64F-396058C9BA67}" type="presOf" srcId="{9187162A-099C-45BD-8F8D-8B07F57D756B}" destId="{21558F3A-1B02-4D34-BFA1-47BD392341B0}" srcOrd="0" destOrd="0" presId="urn:microsoft.com/office/officeart/2005/8/layout/cycle2"/>
    <dgm:cxn modelId="{AA44301D-5F1C-4A83-8EF6-AAA03A550741}" type="presOf" srcId="{9788D236-4BA1-482B-88DD-B3924B26EC2F}" destId="{10D283C3-A2B3-4006-9EF3-B5F10F12C166}" srcOrd="0" destOrd="0" presId="urn:microsoft.com/office/officeart/2005/8/layout/cycle2"/>
    <dgm:cxn modelId="{E5EE2B27-171D-4906-A0FF-6744AC53D254}" type="presOf" srcId="{A1FAFD75-7077-4345-B3A9-4E0C16C6C81E}" destId="{86972FD9-FF9F-4F4B-A717-7C3C4C92D476}" srcOrd="0" destOrd="0" presId="urn:microsoft.com/office/officeart/2005/8/layout/cycle2"/>
    <dgm:cxn modelId="{077D022A-1061-48FE-A003-2246BFD4E754}" srcId="{952D95D4-3E0B-415A-A31E-7C668A594B2A}" destId="{24969AF3-7FD2-4709-AB23-618591FFA2F0}" srcOrd="0" destOrd="0" parTransId="{4A1AEE69-6C8D-4DA0-9434-556B54B1CF3E}" sibTransId="{ADAF200C-0572-46B6-8E74-90E8E7CCFABA}"/>
    <dgm:cxn modelId="{4EC7EE2D-22FF-4CDA-AFD3-55F362AAB2E7}" type="presOf" srcId="{ADAF200C-0572-46B6-8E74-90E8E7CCFABA}" destId="{E830A706-039C-4CF9-81C4-654D7EAD0079}" srcOrd="1" destOrd="0" presId="urn:microsoft.com/office/officeart/2005/8/layout/cycle2"/>
    <dgm:cxn modelId="{6904E331-B6E9-4F48-B59F-E1E35D456A19}" type="presOf" srcId="{952D95D4-3E0B-415A-A31E-7C668A594B2A}" destId="{42F871D1-A3BF-4C2B-BB81-9093087ED121}" srcOrd="0" destOrd="0" presId="urn:microsoft.com/office/officeart/2005/8/layout/cycle2"/>
    <dgm:cxn modelId="{62DDAC3E-16FF-4222-BFEE-7032CD58EF10}" type="presOf" srcId="{7280679D-650F-4F12-99A8-F2B4C8DC690F}" destId="{E8EDE783-DA77-438F-9F68-FCD8BFBF9164}" srcOrd="0" destOrd="0" presId="urn:microsoft.com/office/officeart/2005/8/layout/cycle2"/>
    <dgm:cxn modelId="{DEEC4050-1B97-4A6E-B421-05D9ECC910C7}" type="presOf" srcId="{D8E36985-29A1-4B55-AD14-E62E613AAF30}" destId="{F8C123F4-A6D6-412C-9A08-FB2A66771FA3}" srcOrd="1" destOrd="0" presId="urn:microsoft.com/office/officeart/2005/8/layout/cycle2"/>
    <dgm:cxn modelId="{3F8CDB75-4E8F-4252-9BFB-FF80A57881EB}" type="presOf" srcId="{9788D236-4BA1-482B-88DD-B3924B26EC2F}" destId="{E270534B-C504-4EBD-87B3-71D71CDEA987}" srcOrd="1" destOrd="0" presId="urn:microsoft.com/office/officeart/2005/8/layout/cycle2"/>
    <dgm:cxn modelId="{722C8D8C-9A29-4B57-A66B-A3D41CE444D2}" type="presOf" srcId="{00ACFB13-0E9D-4908-AB20-92F63B49F63D}" destId="{7DF002FE-2B51-46BB-9F27-C2A04DA33D25}" srcOrd="0" destOrd="0" presId="urn:microsoft.com/office/officeart/2005/8/layout/cycle2"/>
    <dgm:cxn modelId="{EAFEE894-77E0-45BC-B9BB-4E81B06D280B}" type="presOf" srcId="{9187162A-099C-45BD-8F8D-8B07F57D756B}" destId="{1377C68F-FF3A-4083-9A5A-54B0479B1895}" srcOrd="1" destOrd="0" presId="urn:microsoft.com/office/officeart/2005/8/layout/cycle2"/>
    <dgm:cxn modelId="{AD1401A4-38EE-41DB-901A-083A9311FD3C}" type="presOf" srcId="{D8E36985-29A1-4B55-AD14-E62E613AAF30}" destId="{5DC63A45-9107-469E-9266-5FB5B8106E4E}" srcOrd="0" destOrd="0" presId="urn:microsoft.com/office/officeart/2005/8/layout/cycle2"/>
    <dgm:cxn modelId="{3F97D4AA-CAEB-430C-9730-BF890EC5BE98}" srcId="{952D95D4-3E0B-415A-A31E-7C668A594B2A}" destId="{00ACFB13-0E9D-4908-AB20-92F63B49F63D}" srcOrd="1" destOrd="0" parTransId="{8A4F51EB-70E3-42BF-9821-40CC631A814B}" sibTransId="{CEA39BD6-0371-4B46-B900-738BEE19072D}"/>
    <dgm:cxn modelId="{BC3F6AAE-2C82-4234-8BC7-697154967CA5}" type="presOf" srcId="{CEA39BD6-0371-4B46-B900-738BEE19072D}" destId="{BE3ACCFF-B456-4243-BD11-622C93211CAD}" srcOrd="1" destOrd="0" presId="urn:microsoft.com/office/officeart/2005/8/layout/cycle2"/>
    <dgm:cxn modelId="{230E03CD-0195-47C6-A44E-0ECF9BF54136}" type="presOf" srcId="{CEA39BD6-0371-4B46-B900-738BEE19072D}" destId="{7E829534-D168-44CF-B39D-125E5082C305}" srcOrd="0" destOrd="0" presId="urn:microsoft.com/office/officeart/2005/8/layout/cycle2"/>
    <dgm:cxn modelId="{3E3F8AD5-B6B3-4AE3-BCA5-8BEF24DB694F}" srcId="{952D95D4-3E0B-415A-A31E-7C668A594B2A}" destId="{7280679D-650F-4F12-99A8-F2B4C8DC690F}" srcOrd="3" destOrd="0" parTransId="{029D6544-C956-44FC-B7B1-12AEEA9D9D40}" sibTransId="{D8E36985-29A1-4B55-AD14-E62E613AAF30}"/>
    <dgm:cxn modelId="{69AEACD6-0D78-4200-A87D-F840209AE64D}" srcId="{952D95D4-3E0B-415A-A31E-7C668A594B2A}" destId="{8DEDD233-38ED-4638-A41C-079F53A1712B}" srcOrd="2" destOrd="0" parTransId="{B47469E2-114D-4F32-B6BD-4F3E2A4BB93D}" sibTransId="{9788D236-4BA1-482B-88DD-B3924B26EC2F}"/>
    <dgm:cxn modelId="{CF49C6DD-B422-465B-BFEF-D33644EE4D2C}" type="presOf" srcId="{ADAF200C-0572-46B6-8E74-90E8E7CCFABA}" destId="{DD98F85F-BCB3-4568-B169-90B72801B8DE}" srcOrd="0" destOrd="0" presId="urn:microsoft.com/office/officeart/2005/8/layout/cycle2"/>
    <dgm:cxn modelId="{10F45EDF-FCFB-4B60-BFAC-C0DEFD958022}" type="presOf" srcId="{24969AF3-7FD2-4709-AB23-618591FFA2F0}" destId="{E31432BB-9CE1-427D-91CE-C629158E69BD}" srcOrd="0" destOrd="0" presId="urn:microsoft.com/office/officeart/2005/8/layout/cycle2"/>
    <dgm:cxn modelId="{CD8280E2-F2C3-4D10-B6E0-470603C9C4FB}" type="presOf" srcId="{8DEDD233-38ED-4638-A41C-079F53A1712B}" destId="{35EBF2BA-D0C9-4A36-826E-285D1FB1B6D5}" srcOrd="0" destOrd="0" presId="urn:microsoft.com/office/officeart/2005/8/layout/cycle2"/>
    <dgm:cxn modelId="{C5C763E5-2DCA-4017-8A37-4C8DFFDF03DE}" srcId="{952D95D4-3E0B-415A-A31E-7C668A594B2A}" destId="{A1FAFD75-7077-4345-B3A9-4E0C16C6C81E}" srcOrd="4" destOrd="0" parTransId="{FDEEB484-7A66-419A-A7C5-A648D5499B7F}" sibTransId="{9187162A-099C-45BD-8F8D-8B07F57D756B}"/>
    <dgm:cxn modelId="{0C65F8F2-5CC2-4D40-B2AE-B572C65A76DE}" type="presParOf" srcId="{42F871D1-A3BF-4C2B-BB81-9093087ED121}" destId="{E31432BB-9CE1-427D-91CE-C629158E69BD}" srcOrd="0" destOrd="0" presId="urn:microsoft.com/office/officeart/2005/8/layout/cycle2"/>
    <dgm:cxn modelId="{D7EBC7CC-32CD-4D92-8710-7D83D34E908F}" type="presParOf" srcId="{42F871D1-A3BF-4C2B-BB81-9093087ED121}" destId="{DD98F85F-BCB3-4568-B169-90B72801B8DE}" srcOrd="1" destOrd="0" presId="urn:microsoft.com/office/officeart/2005/8/layout/cycle2"/>
    <dgm:cxn modelId="{2F991EB2-F6F8-4611-A6AC-B59EBA208760}" type="presParOf" srcId="{DD98F85F-BCB3-4568-B169-90B72801B8DE}" destId="{E830A706-039C-4CF9-81C4-654D7EAD0079}" srcOrd="0" destOrd="0" presId="urn:microsoft.com/office/officeart/2005/8/layout/cycle2"/>
    <dgm:cxn modelId="{5D26E54F-42FC-4B03-8974-281BF01AD469}" type="presParOf" srcId="{42F871D1-A3BF-4C2B-BB81-9093087ED121}" destId="{7DF002FE-2B51-46BB-9F27-C2A04DA33D25}" srcOrd="2" destOrd="0" presId="urn:microsoft.com/office/officeart/2005/8/layout/cycle2"/>
    <dgm:cxn modelId="{0C4BF276-9DA6-4DB6-9D99-ABB55BC69093}" type="presParOf" srcId="{42F871D1-A3BF-4C2B-BB81-9093087ED121}" destId="{7E829534-D168-44CF-B39D-125E5082C305}" srcOrd="3" destOrd="0" presId="urn:microsoft.com/office/officeart/2005/8/layout/cycle2"/>
    <dgm:cxn modelId="{494F71C1-215F-4A61-A0C7-4450CE4A1C82}" type="presParOf" srcId="{7E829534-D168-44CF-B39D-125E5082C305}" destId="{BE3ACCFF-B456-4243-BD11-622C93211CAD}" srcOrd="0" destOrd="0" presId="urn:microsoft.com/office/officeart/2005/8/layout/cycle2"/>
    <dgm:cxn modelId="{5767E3C7-82D9-4353-8FB1-BF511A3ADC21}" type="presParOf" srcId="{42F871D1-A3BF-4C2B-BB81-9093087ED121}" destId="{35EBF2BA-D0C9-4A36-826E-285D1FB1B6D5}" srcOrd="4" destOrd="0" presId="urn:microsoft.com/office/officeart/2005/8/layout/cycle2"/>
    <dgm:cxn modelId="{E71F271E-BC4C-4AF2-9944-C4F0B763CAF3}" type="presParOf" srcId="{42F871D1-A3BF-4C2B-BB81-9093087ED121}" destId="{10D283C3-A2B3-4006-9EF3-B5F10F12C166}" srcOrd="5" destOrd="0" presId="urn:microsoft.com/office/officeart/2005/8/layout/cycle2"/>
    <dgm:cxn modelId="{CBB19FFF-766D-47E8-AC64-71A7D22488D6}" type="presParOf" srcId="{10D283C3-A2B3-4006-9EF3-B5F10F12C166}" destId="{E270534B-C504-4EBD-87B3-71D71CDEA987}" srcOrd="0" destOrd="0" presId="urn:microsoft.com/office/officeart/2005/8/layout/cycle2"/>
    <dgm:cxn modelId="{B8118B59-476C-4C90-AE2B-C3BF8DFD5E28}" type="presParOf" srcId="{42F871D1-A3BF-4C2B-BB81-9093087ED121}" destId="{E8EDE783-DA77-438F-9F68-FCD8BFBF9164}" srcOrd="6" destOrd="0" presId="urn:microsoft.com/office/officeart/2005/8/layout/cycle2"/>
    <dgm:cxn modelId="{66BF1606-7F2C-4CDC-A3CC-E8964FF63E85}" type="presParOf" srcId="{42F871D1-A3BF-4C2B-BB81-9093087ED121}" destId="{5DC63A45-9107-469E-9266-5FB5B8106E4E}" srcOrd="7" destOrd="0" presId="urn:microsoft.com/office/officeart/2005/8/layout/cycle2"/>
    <dgm:cxn modelId="{96BF6507-DB49-43D6-AAD9-AE26FAC7AD17}" type="presParOf" srcId="{5DC63A45-9107-469E-9266-5FB5B8106E4E}" destId="{F8C123F4-A6D6-412C-9A08-FB2A66771FA3}" srcOrd="0" destOrd="0" presId="urn:microsoft.com/office/officeart/2005/8/layout/cycle2"/>
    <dgm:cxn modelId="{DD0B9AB8-DE66-493C-AB20-1823F0A23C68}" type="presParOf" srcId="{42F871D1-A3BF-4C2B-BB81-9093087ED121}" destId="{86972FD9-FF9F-4F4B-A717-7C3C4C92D476}" srcOrd="8" destOrd="0" presId="urn:microsoft.com/office/officeart/2005/8/layout/cycle2"/>
    <dgm:cxn modelId="{A129A39E-5AFA-4DB1-A0A8-0E702516A1F7}" type="presParOf" srcId="{42F871D1-A3BF-4C2B-BB81-9093087ED121}" destId="{21558F3A-1B02-4D34-BFA1-47BD392341B0}" srcOrd="9" destOrd="0" presId="urn:microsoft.com/office/officeart/2005/8/layout/cycle2"/>
    <dgm:cxn modelId="{625971E6-A856-4473-8C00-57B3ECF2A32A}" type="presParOf" srcId="{21558F3A-1B02-4D34-BFA1-47BD392341B0}" destId="{1377C68F-FF3A-4083-9A5A-54B0479B189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432BB-9CE1-427D-91CE-C629158E69BD}">
      <dsp:nvSpPr>
        <dsp:cNvPr id="0" name=""/>
        <dsp:cNvSpPr/>
      </dsp:nvSpPr>
      <dsp:spPr>
        <a:xfrm>
          <a:off x="3142289" y="233001"/>
          <a:ext cx="1472612" cy="1472612"/>
        </a:xfrm>
        <a:prstGeom prst="ellipse">
          <a:avLst/>
        </a:prstGeom>
        <a:gradFill flip="none" rotWithShape="1">
          <a:gsLst>
            <a:gs pos="35000">
              <a:srgbClr val="B34CFD"/>
            </a:gs>
            <a:gs pos="100000">
              <a:srgbClr val="7006FF"/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900" kern="1200" dirty="0">
              <a:latin typeface="黑体" panose="02010609060101010101" pitchFamily="49" charset="-122"/>
              <a:ea typeface="黑体" panose="02010609060101010101" pitchFamily="49" charset="-122"/>
            </a:rPr>
            <a:t>A</a:t>
          </a:r>
          <a:endParaRPr lang="zh-CN" sz="59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3357948" y="448660"/>
        <a:ext cx="1041294" cy="1041294"/>
      </dsp:txXfrm>
    </dsp:sp>
    <dsp:sp modelId="{DD98F85F-BCB3-4568-B169-90B72801B8DE}">
      <dsp:nvSpPr>
        <dsp:cNvPr id="0" name=""/>
        <dsp:cNvSpPr/>
      </dsp:nvSpPr>
      <dsp:spPr>
        <a:xfrm rot="2160000">
          <a:off x="4621459" y="1600789"/>
          <a:ext cx="649981" cy="288720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rgbClr val="B34CFD"/>
            </a:gs>
            <a:gs pos="100000">
              <a:srgbClr val="7006FF">
                <a:alpha val="0"/>
              </a:srgbClr>
            </a:gs>
          </a:gsLst>
          <a:lin ang="108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4629730" y="1633077"/>
        <a:ext cx="563365" cy="173232"/>
      </dsp:txXfrm>
    </dsp:sp>
    <dsp:sp modelId="{7DF002FE-2B51-46BB-9F27-C2A04DA33D25}">
      <dsp:nvSpPr>
        <dsp:cNvPr id="0" name=""/>
        <dsp:cNvSpPr/>
      </dsp:nvSpPr>
      <dsp:spPr>
        <a:xfrm>
          <a:off x="5307205" y="1805904"/>
          <a:ext cx="1472612" cy="1472612"/>
        </a:xfrm>
        <a:prstGeom prst="ellipse">
          <a:avLst/>
        </a:prstGeom>
        <a:gradFill flip="none" rotWithShape="1">
          <a:gsLst>
            <a:gs pos="35000">
              <a:srgbClr val="B34CFD"/>
            </a:gs>
            <a:gs pos="100000">
              <a:srgbClr val="7006FF"/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900" kern="1200" dirty="0">
              <a:latin typeface="黑体" panose="02010609060101010101" pitchFamily="49" charset="-122"/>
              <a:ea typeface="黑体" panose="02010609060101010101" pitchFamily="49" charset="-122"/>
            </a:rPr>
            <a:t>B</a:t>
          </a:r>
          <a:endParaRPr lang="zh-CN" sz="59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5522864" y="2021563"/>
        <a:ext cx="1041294" cy="1041294"/>
      </dsp:txXfrm>
    </dsp:sp>
    <dsp:sp modelId="{7E829534-D168-44CF-B39D-125E5082C305}">
      <dsp:nvSpPr>
        <dsp:cNvPr id="0" name=""/>
        <dsp:cNvSpPr/>
      </dsp:nvSpPr>
      <dsp:spPr>
        <a:xfrm rot="6480000">
          <a:off x="5310636" y="3653189"/>
          <a:ext cx="649981" cy="288720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rgbClr val="B34CFD"/>
            </a:gs>
            <a:gs pos="100000">
              <a:srgbClr val="7006FF">
                <a:alpha val="0"/>
              </a:srgbClr>
            </a:gs>
          </a:gsLst>
          <a:lin ang="108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 rot="10800000">
        <a:off x="5367327" y="3669745"/>
        <a:ext cx="563365" cy="173232"/>
      </dsp:txXfrm>
    </dsp:sp>
    <dsp:sp modelId="{35EBF2BA-D0C9-4A36-826E-285D1FB1B6D5}">
      <dsp:nvSpPr>
        <dsp:cNvPr id="0" name=""/>
        <dsp:cNvSpPr/>
      </dsp:nvSpPr>
      <dsp:spPr>
        <a:xfrm>
          <a:off x="4480281" y="4350915"/>
          <a:ext cx="1472612" cy="1472612"/>
        </a:xfrm>
        <a:prstGeom prst="ellipse">
          <a:avLst/>
        </a:prstGeom>
        <a:gradFill flip="none" rotWithShape="1">
          <a:gsLst>
            <a:gs pos="35000">
              <a:srgbClr val="B34CFD"/>
            </a:gs>
            <a:gs pos="100000">
              <a:srgbClr val="7006FF"/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900" kern="1200" dirty="0">
              <a:latin typeface="黑体" panose="02010609060101010101" pitchFamily="49" charset="-122"/>
              <a:ea typeface="黑体" panose="02010609060101010101" pitchFamily="49" charset="-122"/>
            </a:rPr>
            <a:t>C</a:t>
          </a:r>
          <a:endParaRPr lang="zh-CN" sz="59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4695940" y="4566574"/>
        <a:ext cx="1041294" cy="1041294"/>
      </dsp:txXfrm>
    </dsp:sp>
    <dsp:sp modelId="{10D283C3-A2B3-4006-9EF3-B5F10F12C166}">
      <dsp:nvSpPr>
        <dsp:cNvPr id="0" name=""/>
        <dsp:cNvSpPr/>
      </dsp:nvSpPr>
      <dsp:spPr>
        <a:xfrm rot="10800000">
          <a:off x="3571655" y="4942861"/>
          <a:ext cx="649981" cy="288720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rgbClr val="B34CFD"/>
            </a:gs>
            <a:gs pos="100000">
              <a:srgbClr val="7006FF">
                <a:alpha val="0"/>
              </a:srgbClr>
            </a:gs>
          </a:gsLst>
          <a:lin ang="108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 rot="10800000">
        <a:off x="3658271" y="5000605"/>
        <a:ext cx="563365" cy="173232"/>
      </dsp:txXfrm>
    </dsp:sp>
    <dsp:sp modelId="{E8EDE783-DA77-438F-9F68-FCD8BFBF9164}">
      <dsp:nvSpPr>
        <dsp:cNvPr id="0" name=""/>
        <dsp:cNvSpPr/>
      </dsp:nvSpPr>
      <dsp:spPr>
        <a:xfrm>
          <a:off x="1804297" y="4350915"/>
          <a:ext cx="1472612" cy="1472612"/>
        </a:xfrm>
        <a:prstGeom prst="ellipse">
          <a:avLst/>
        </a:prstGeom>
        <a:gradFill flip="none" rotWithShape="1">
          <a:gsLst>
            <a:gs pos="35000">
              <a:srgbClr val="B34CFD"/>
            </a:gs>
            <a:gs pos="100000">
              <a:srgbClr val="7006FF"/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900" kern="1200" dirty="0">
              <a:latin typeface="黑体" panose="02010609060101010101" pitchFamily="49" charset="-122"/>
              <a:ea typeface="黑体" panose="02010609060101010101" pitchFamily="49" charset="-122"/>
            </a:rPr>
            <a:t>D</a:t>
          </a:r>
          <a:endParaRPr lang="zh-CN" sz="59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2019956" y="4566574"/>
        <a:ext cx="1041294" cy="1041294"/>
      </dsp:txXfrm>
    </dsp:sp>
    <dsp:sp modelId="{5DC63A45-9107-469E-9266-5FB5B8106E4E}">
      <dsp:nvSpPr>
        <dsp:cNvPr id="0" name=""/>
        <dsp:cNvSpPr/>
      </dsp:nvSpPr>
      <dsp:spPr>
        <a:xfrm rot="15120000">
          <a:off x="1807729" y="3687523"/>
          <a:ext cx="649981" cy="288720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rgbClr val="B34CFD"/>
            </a:gs>
            <a:gs pos="100000">
              <a:srgbClr val="7006FF">
                <a:alpha val="0"/>
              </a:srgbClr>
            </a:gs>
          </a:gsLst>
          <a:lin ang="108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 rot="10800000">
        <a:off x="1864420" y="3786455"/>
        <a:ext cx="563365" cy="173232"/>
      </dsp:txXfrm>
    </dsp:sp>
    <dsp:sp modelId="{86972FD9-FF9F-4F4B-A717-7C3C4C92D476}">
      <dsp:nvSpPr>
        <dsp:cNvPr id="0" name=""/>
        <dsp:cNvSpPr/>
      </dsp:nvSpPr>
      <dsp:spPr>
        <a:xfrm>
          <a:off x="977373" y="1805904"/>
          <a:ext cx="1472612" cy="1472612"/>
        </a:xfrm>
        <a:prstGeom prst="ellipse">
          <a:avLst/>
        </a:prstGeom>
        <a:gradFill flip="none" rotWithShape="1">
          <a:gsLst>
            <a:gs pos="35000">
              <a:srgbClr val="B34CFD"/>
            </a:gs>
            <a:gs pos="100000">
              <a:srgbClr val="7006FF"/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900" kern="1200" dirty="0">
              <a:latin typeface="黑体" panose="02010609060101010101" pitchFamily="49" charset="-122"/>
              <a:ea typeface="黑体" panose="02010609060101010101" pitchFamily="49" charset="-122"/>
            </a:rPr>
            <a:t>E</a:t>
          </a:r>
          <a:endParaRPr lang="zh-CN" sz="59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1193032" y="2021563"/>
        <a:ext cx="1041294" cy="1041294"/>
      </dsp:txXfrm>
    </dsp:sp>
    <dsp:sp modelId="{21558F3A-1B02-4D34-BFA1-47BD392341B0}">
      <dsp:nvSpPr>
        <dsp:cNvPr id="0" name=""/>
        <dsp:cNvSpPr/>
      </dsp:nvSpPr>
      <dsp:spPr>
        <a:xfrm rot="19440000">
          <a:off x="2456543" y="1622008"/>
          <a:ext cx="649981" cy="288720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rgbClr val="B34CFD"/>
            </a:gs>
            <a:gs pos="100000">
              <a:srgbClr val="7006FF">
                <a:alpha val="0"/>
              </a:srgbClr>
            </a:gs>
          </a:gsLst>
          <a:lin ang="108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464814" y="1705208"/>
        <a:ext cx="563365" cy="173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BEB4E-F4D3-4F8C-9013-F6BD61FE9E7D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3CB6D-ECA1-4E6A-B5D1-DA5166BE8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4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把文字输入好，等我回来组合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3CB6D-ECA1-4E6A-B5D1-DA5166BE891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4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3CB6D-ECA1-4E6A-B5D1-DA5166BE89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76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3CB6D-ECA1-4E6A-B5D1-DA5166BE891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8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3CB6D-ECA1-4E6A-B5D1-DA5166BE891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0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DD9FA-B69E-D58C-FAC1-B1FA58241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66616F-74CF-C847-A604-184E816FD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0BFB81-C399-569C-44C6-F6DF3DB2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1B9D6D-0CBA-432E-FDE3-92056FA4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06226-A6F1-2158-97D1-58614D95F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154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C2889-9792-04E4-3534-2DD60A98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BC0433-B8A1-7675-FB07-2B9F27456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22B847-A2AE-0025-ACB7-701AED11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DFCADA-299C-6657-D6E3-2161538A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6B35F5-F71C-886E-2467-38E3ED39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29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739030-CD58-F888-4B22-ABCC59C6F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F27D87-8B2D-C4A1-C14C-9A445C729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CDD22E-226B-2CBC-3938-ADB172D7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1E1E06-42FE-6F80-9364-D91A42E7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276295-AA14-CF66-5346-BCD63C44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221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2A458-860B-B0C2-59DB-4F0CC506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ECF9F-C294-59F6-3C87-BDB5C065F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7AA8EA-EAE9-A186-FE44-D715C347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84CDD-C361-4D23-A4FD-DACEB4468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68D857-867F-BC4B-E532-B922F9FA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9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041EB-F119-DA26-97C0-B5F29121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D7B6E9-9AE3-60B8-4B0E-C09BC5895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06B875-7576-012D-C490-A7088A92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44B516-6B81-460C-FC51-A610675B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18FB8B-2AC9-9744-55B9-0163FE8B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66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62D54-67E2-750C-185E-08B3AF66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68704F-7E9B-A883-D7DB-8E769F3C8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267479-3E8B-D55E-3FF7-5A28217FD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CD3634-0FBB-F2B3-D6FE-1BA5D7A8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B694D5-F2E7-74CC-57EA-F307CF3C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F86F63-03D9-DCE6-D73B-E78AE75E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77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9323A-411F-37A4-0ADB-1EB02037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58D1DC-8E2D-326A-F9BC-FF2500EB0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72DEC-7B26-3454-615C-30273E714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A5CF83-499E-6E05-C076-FF72F47CF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A44292-999B-504B-832B-613D9B92A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153A31-5A2F-1739-6F86-FF6254A6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061099-AC64-89CF-EA01-1F4CD6BF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4972D56-57C5-5127-FE82-329650E9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5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FA3EF-E8DC-C7D9-136F-053185B6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A524C9-26F1-A399-59ED-3EC96DEA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7095E6-FBAC-F841-AFE2-970CF619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3EF331-C548-227A-71DE-F0AE58DE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4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46B281-8930-44E5-FD31-A2010572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1212E2-1754-2D85-CC9E-A482E55D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F329D1-00CD-E9AA-80F2-22E68D57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040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AC0FF-3F4C-D06D-62BA-E1BCC3635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9790BB-E2FC-5FFF-6E95-57208193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5C7590-7574-0542-DC23-941251350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2F2426-14A7-0005-01A7-D2314F24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C23A5-2D15-472E-7966-2AD8EF9F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C159FF-6AF7-E2F1-A4B7-D856484A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40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BD221-2952-9387-3161-55D1FC5A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4E0874-96AD-E8EA-D06A-52A7A2AD9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78C895-00DC-BE16-338B-148F347AB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A47DAB-DAF1-114B-6BC7-574D3F030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8E7495-0E02-0154-8C4F-027602EDC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5AAA3F-114F-F9DB-9655-B78E76EF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73435A-72C7-503D-F729-596B5205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8842C3-CD7E-E2A9-56DF-129D2C127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D6027D-8EA2-37A6-E22C-05E6B33AF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33B4D-F5AA-4D5E-AF83-AAAAD5A0A0A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66B8-47C8-95F0-0E1D-F7096EB90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6CC77-94C1-6A2D-0333-9F708C3FC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BD5B-7BCB-4BAC-85A0-FD3E58C7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27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山上的风景&#10;&#10;描述已自动生成">
            <a:extLst>
              <a:ext uri="{FF2B5EF4-FFF2-40B4-BE49-F238E27FC236}">
                <a16:creationId xmlns:a16="http://schemas.microsoft.com/office/drawing/2014/main" id="{64AF5A75-EB27-9E22-CBDE-CF683CE69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0"/>
            <a:ext cx="12190095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FBD2F13-3A51-CEDF-8206-751EAD0B6A48}"/>
              </a:ext>
            </a:extLst>
          </p:cNvPr>
          <p:cNvSpPr/>
          <p:nvPr/>
        </p:nvSpPr>
        <p:spPr>
          <a:xfrm>
            <a:off x="5819554" y="-92149"/>
            <a:ext cx="6372446" cy="6858000"/>
          </a:xfrm>
          <a:custGeom>
            <a:avLst/>
            <a:gdLst>
              <a:gd name="connsiteX0" fmla="*/ 0 w 5876260"/>
              <a:gd name="connsiteY0" fmla="*/ 0 h 6858000"/>
              <a:gd name="connsiteX1" fmla="*/ 5876260 w 5876260"/>
              <a:gd name="connsiteY1" fmla="*/ 0 h 6858000"/>
              <a:gd name="connsiteX2" fmla="*/ 5876260 w 5876260"/>
              <a:gd name="connsiteY2" fmla="*/ 6858000 h 6858000"/>
              <a:gd name="connsiteX3" fmla="*/ 0 w 5876260"/>
              <a:gd name="connsiteY3" fmla="*/ 6858000 h 6858000"/>
              <a:gd name="connsiteX4" fmla="*/ 0 w 5876260"/>
              <a:gd name="connsiteY4" fmla="*/ 0 h 6858000"/>
              <a:gd name="connsiteX0" fmla="*/ 0 w 5876260"/>
              <a:gd name="connsiteY0" fmla="*/ 0 h 6858000"/>
              <a:gd name="connsiteX1" fmla="*/ 5876260 w 5876260"/>
              <a:gd name="connsiteY1" fmla="*/ 0 h 6858000"/>
              <a:gd name="connsiteX2" fmla="*/ 5876260 w 5876260"/>
              <a:gd name="connsiteY2" fmla="*/ 6858000 h 6858000"/>
              <a:gd name="connsiteX3" fmla="*/ 0 w 5876260"/>
              <a:gd name="connsiteY3" fmla="*/ 6858000 h 6858000"/>
              <a:gd name="connsiteX4" fmla="*/ 0 w 5876260"/>
              <a:gd name="connsiteY4" fmla="*/ 0 h 6858000"/>
              <a:gd name="connsiteX0" fmla="*/ 175892 w 6052152"/>
              <a:gd name="connsiteY0" fmla="*/ 0 h 6858000"/>
              <a:gd name="connsiteX1" fmla="*/ 6052152 w 6052152"/>
              <a:gd name="connsiteY1" fmla="*/ 0 h 6858000"/>
              <a:gd name="connsiteX2" fmla="*/ 6052152 w 6052152"/>
              <a:gd name="connsiteY2" fmla="*/ 6858000 h 6858000"/>
              <a:gd name="connsiteX3" fmla="*/ 175892 w 6052152"/>
              <a:gd name="connsiteY3" fmla="*/ 6858000 h 6858000"/>
              <a:gd name="connsiteX4" fmla="*/ 175892 w 6052152"/>
              <a:gd name="connsiteY4" fmla="*/ 0 h 6858000"/>
              <a:gd name="connsiteX0" fmla="*/ 106413 w 5982673"/>
              <a:gd name="connsiteY0" fmla="*/ 0 h 6858000"/>
              <a:gd name="connsiteX1" fmla="*/ 5982673 w 5982673"/>
              <a:gd name="connsiteY1" fmla="*/ 0 h 6858000"/>
              <a:gd name="connsiteX2" fmla="*/ 5982673 w 5982673"/>
              <a:gd name="connsiteY2" fmla="*/ 6858000 h 6858000"/>
              <a:gd name="connsiteX3" fmla="*/ 106413 w 5982673"/>
              <a:gd name="connsiteY3" fmla="*/ 6858000 h 6858000"/>
              <a:gd name="connsiteX4" fmla="*/ 106413 w 5982673"/>
              <a:gd name="connsiteY4" fmla="*/ 0 h 6858000"/>
              <a:gd name="connsiteX0" fmla="*/ 230843 w 6107103"/>
              <a:gd name="connsiteY0" fmla="*/ 0 h 6858000"/>
              <a:gd name="connsiteX1" fmla="*/ 6107103 w 6107103"/>
              <a:gd name="connsiteY1" fmla="*/ 0 h 6858000"/>
              <a:gd name="connsiteX2" fmla="*/ 6107103 w 6107103"/>
              <a:gd name="connsiteY2" fmla="*/ 6858000 h 6858000"/>
              <a:gd name="connsiteX3" fmla="*/ 230843 w 6107103"/>
              <a:gd name="connsiteY3" fmla="*/ 6858000 h 6858000"/>
              <a:gd name="connsiteX4" fmla="*/ 230843 w 6107103"/>
              <a:gd name="connsiteY4" fmla="*/ 0 h 6858000"/>
              <a:gd name="connsiteX0" fmla="*/ 611428 w 6487688"/>
              <a:gd name="connsiteY0" fmla="*/ 0 h 6858000"/>
              <a:gd name="connsiteX1" fmla="*/ 6487688 w 6487688"/>
              <a:gd name="connsiteY1" fmla="*/ 0 h 6858000"/>
              <a:gd name="connsiteX2" fmla="*/ 6487688 w 6487688"/>
              <a:gd name="connsiteY2" fmla="*/ 6858000 h 6858000"/>
              <a:gd name="connsiteX3" fmla="*/ 611428 w 6487688"/>
              <a:gd name="connsiteY3" fmla="*/ 6858000 h 6858000"/>
              <a:gd name="connsiteX4" fmla="*/ 611428 w 6487688"/>
              <a:gd name="connsiteY4" fmla="*/ 0 h 6858000"/>
              <a:gd name="connsiteX0" fmla="*/ 329604 w 6205864"/>
              <a:gd name="connsiteY0" fmla="*/ 0 h 6858000"/>
              <a:gd name="connsiteX1" fmla="*/ 6205864 w 6205864"/>
              <a:gd name="connsiteY1" fmla="*/ 0 h 6858000"/>
              <a:gd name="connsiteX2" fmla="*/ 6205864 w 6205864"/>
              <a:gd name="connsiteY2" fmla="*/ 6858000 h 6858000"/>
              <a:gd name="connsiteX3" fmla="*/ 329604 w 6205864"/>
              <a:gd name="connsiteY3" fmla="*/ 6858000 h 6858000"/>
              <a:gd name="connsiteX4" fmla="*/ 329604 w 6205864"/>
              <a:gd name="connsiteY4" fmla="*/ 0 h 6858000"/>
              <a:gd name="connsiteX0" fmla="*/ 400497 w 6276757"/>
              <a:gd name="connsiteY0" fmla="*/ 0 h 6858000"/>
              <a:gd name="connsiteX1" fmla="*/ 6276757 w 6276757"/>
              <a:gd name="connsiteY1" fmla="*/ 0 h 6858000"/>
              <a:gd name="connsiteX2" fmla="*/ 6276757 w 6276757"/>
              <a:gd name="connsiteY2" fmla="*/ 6858000 h 6858000"/>
              <a:gd name="connsiteX3" fmla="*/ 400497 w 6276757"/>
              <a:gd name="connsiteY3" fmla="*/ 6858000 h 6858000"/>
              <a:gd name="connsiteX4" fmla="*/ 400497 w 627675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6757" h="6858000">
                <a:moveTo>
                  <a:pt x="400497" y="0"/>
                </a:moveTo>
                <a:lnTo>
                  <a:pt x="6276757" y="0"/>
                </a:lnTo>
                <a:lnTo>
                  <a:pt x="6276757" y="6858000"/>
                </a:lnTo>
                <a:lnTo>
                  <a:pt x="400497" y="6858000"/>
                </a:lnTo>
                <a:cubicBezTo>
                  <a:pt x="-1229828" y="5394251"/>
                  <a:pt x="2803454" y="2243471"/>
                  <a:pt x="4004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E43D1F-F66D-4837-3974-BF63EB02304F}"/>
              </a:ext>
            </a:extLst>
          </p:cNvPr>
          <p:cNvSpPr txBox="1"/>
          <p:nvPr/>
        </p:nvSpPr>
        <p:spPr>
          <a:xfrm>
            <a:off x="2565992" y="2921168"/>
            <a:ext cx="752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 标题</a:t>
            </a:r>
          </a:p>
        </p:txBody>
      </p:sp>
    </p:spTree>
    <p:extLst>
      <p:ext uri="{BB962C8B-B14F-4D97-AF65-F5344CB8AC3E}">
        <p14:creationId xmlns:p14="http://schemas.microsoft.com/office/powerpoint/2010/main" val="1627462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A268D9C-7C9D-40CD-5768-282AA16A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870" y="0"/>
            <a:ext cx="2459130" cy="1402569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4429A78F-7BAD-7D19-9DB2-BA8F2B118C2B}"/>
              </a:ext>
            </a:extLst>
          </p:cNvPr>
          <p:cNvGrpSpPr/>
          <p:nvPr/>
        </p:nvGrpSpPr>
        <p:grpSpPr>
          <a:xfrm>
            <a:off x="2788019" y="138993"/>
            <a:ext cx="6480000" cy="6480000"/>
            <a:chOff x="2797544" y="274725"/>
            <a:chExt cx="6480000" cy="64800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2C14710-B3B6-862F-77ED-D39F99AFDEAC}"/>
                </a:ext>
              </a:extLst>
            </p:cNvPr>
            <p:cNvSpPr/>
            <p:nvPr/>
          </p:nvSpPr>
          <p:spPr>
            <a:xfrm>
              <a:off x="3337544" y="904842"/>
              <a:ext cx="5400000" cy="5400000"/>
            </a:xfrm>
            <a:prstGeom prst="ellipse">
              <a:avLst/>
            </a:prstGeom>
            <a:noFill/>
            <a:ln>
              <a:solidFill>
                <a:srgbClr val="2C6E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49634DC-7BD3-FFC0-0A6A-5CB3C2CED629}"/>
                </a:ext>
              </a:extLst>
            </p:cNvPr>
            <p:cNvSpPr/>
            <p:nvPr/>
          </p:nvSpPr>
          <p:spPr>
            <a:xfrm>
              <a:off x="4057544" y="1630423"/>
              <a:ext cx="3960000" cy="3960000"/>
            </a:xfrm>
            <a:prstGeom prst="ellipse">
              <a:avLst/>
            </a:prstGeom>
            <a:solidFill>
              <a:srgbClr val="B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32C9811-84BA-CD37-103B-B55F5981231B}"/>
                </a:ext>
              </a:extLst>
            </p:cNvPr>
            <p:cNvSpPr/>
            <p:nvPr/>
          </p:nvSpPr>
          <p:spPr>
            <a:xfrm>
              <a:off x="4417544" y="1984842"/>
              <a:ext cx="3240000" cy="3240000"/>
            </a:xfrm>
            <a:prstGeom prst="ellipse">
              <a:avLst/>
            </a:prstGeom>
            <a:gradFill>
              <a:gsLst>
                <a:gs pos="0">
                  <a:srgbClr val="B6E6E6"/>
                </a:gs>
                <a:gs pos="67000">
                  <a:srgbClr val="40989C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BA4E567-AA20-2D5A-D7AB-B6DB63E876D5}"/>
                </a:ext>
              </a:extLst>
            </p:cNvPr>
            <p:cNvSpPr txBox="1"/>
            <p:nvPr/>
          </p:nvSpPr>
          <p:spPr>
            <a:xfrm>
              <a:off x="5286177" y="2791450"/>
              <a:ext cx="150273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六大优势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C1F4754-7298-FBAC-5E59-18B8F42241A2}"/>
                </a:ext>
              </a:extLst>
            </p:cNvPr>
            <p:cNvSpPr/>
            <p:nvPr/>
          </p:nvSpPr>
          <p:spPr>
            <a:xfrm>
              <a:off x="2797544" y="274725"/>
              <a:ext cx="6480000" cy="6480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BFF8760A-15EB-B767-9CAA-DBAD749C8D5C}"/>
              </a:ext>
            </a:extLst>
          </p:cNvPr>
          <p:cNvSpPr/>
          <p:nvPr/>
        </p:nvSpPr>
        <p:spPr>
          <a:xfrm>
            <a:off x="956952" y="4617372"/>
            <a:ext cx="701135" cy="701135"/>
          </a:xfrm>
          <a:prstGeom prst="ellipse">
            <a:avLst/>
          </a:prstGeom>
          <a:gradFill flip="none" rotWithShape="1">
            <a:gsLst>
              <a:gs pos="0">
                <a:srgbClr val="B6E6E6"/>
              </a:gs>
              <a:gs pos="67000">
                <a:srgbClr val="40989C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77255-CAD6-B93D-D532-DBA8A4724E3E}"/>
              </a:ext>
            </a:extLst>
          </p:cNvPr>
          <p:cNvSpPr txBox="1"/>
          <p:nvPr/>
        </p:nvSpPr>
        <p:spPr>
          <a:xfrm>
            <a:off x="1794691" y="4718316"/>
            <a:ext cx="1143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7F1DA9B-8042-9312-72E6-0047C1D28420}"/>
              </a:ext>
            </a:extLst>
          </p:cNvPr>
          <p:cNvSpPr/>
          <p:nvPr/>
        </p:nvSpPr>
        <p:spPr>
          <a:xfrm>
            <a:off x="370236" y="2959528"/>
            <a:ext cx="701135" cy="701135"/>
          </a:xfrm>
          <a:prstGeom prst="ellipse">
            <a:avLst/>
          </a:prstGeom>
          <a:gradFill flip="none" rotWithShape="1">
            <a:gsLst>
              <a:gs pos="0">
                <a:srgbClr val="B6E6E6"/>
              </a:gs>
              <a:gs pos="67000">
                <a:srgbClr val="40989C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5D3837-FCF6-9494-C164-CFC1F00F8174}"/>
              </a:ext>
            </a:extLst>
          </p:cNvPr>
          <p:cNvSpPr txBox="1"/>
          <p:nvPr/>
        </p:nvSpPr>
        <p:spPr>
          <a:xfrm>
            <a:off x="1207975" y="3060472"/>
            <a:ext cx="1143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9A7508C-3D7B-9490-8E70-62693AD83E8A}"/>
              </a:ext>
            </a:extLst>
          </p:cNvPr>
          <p:cNvSpPr/>
          <p:nvPr/>
        </p:nvSpPr>
        <p:spPr>
          <a:xfrm>
            <a:off x="971241" y="1582305"/>
            <a:ext cx="701135" cy="701135"/>
          </a:xfrm>
          <a:prstGeom prst="ellipse">
            <a:avLst/>
          </a:prstGeom>
          <a:gradFill flip="none" rotWithShape="1">
            <a:gsLst>
              <a:gs pos="0">
                <a:srgbClr val="B6E6E6"/>
              </a:gs>
              <a:gs pos="67000">
                <a:srgbClr val="40989C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B25516-FBF3-4977-AB2E-24A5E0CC5110}"/>
              </a:ext>
            </a:extLst>
          </p:cNvPr>
          <p:cNvSpPr txBox="1"/>
          <p:nvPr/>
        </p:nvSpPr>
        <p:spPr>
          <a:xfrm>
            <a:off x="1808980" y="1683249"/>
            <a:ext cx="1143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AEB1A6F-E635-D453-EADB-75DDAA4BD3CF}"/>
              </a:ext>
            </a:extLst>
          </p:cNvPr>
          <p:cNvSpPr/>
          <p:nvPr/>
        </p:nvSpPr>
        <p:spPr>
          <a:xfrm>
            <a:off x="10250736" y="1503040"/>
            <a:ext cx="701135" cy="701135"/>
          </a:xfrm>
          <a:prstGeom prst="ellipse">
            <a:avLst/>
          </a:prstGeom>
          <a:gradFill flip="none" rotWithShape="1">
            <a:gsLst>
              <a:gs pos="0">
                <a:srgbClr val="B6E6E6"/>
              </a:gs>
              <a:gs pos="67000">
                <a:srgbClr val="40989C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D87BE1-A45B-AAA7-270C-7FE740D024A5}"/>
              </a:ext>
            </a:extLst>
          </p:cNvPr>
          <p:cNvSpPr txBox="1"/>
          <p:nvPr/>
        </p:nvSpPr>
        <p:spPr>
          <a:xfrm>
            <a:off x="9403981" y="1622774"/>
            <a:ext cx="1143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98F9313-31E6-407B-A8D8-FD21860DB4FD}"/>
              </a:ext>
            </a:extLst>
          </p:cNvPr>
          <p:cNvSpPr/>
          <p:nvPr/>
        </p:nvSpPr>
        <p:spPr>
          <a:xfrm>
            <a:off x="10250736" y="4417900"/>
            <a:ext cx="701135" cy="701135"/>
          </a:xfrm>
          <a:prstGeom prst="ellipse">
            <a:avLst/>
          </a:prstGeom>
          <a:gradFill flip="none" rotWithShape="1">
            <a:gsLst>
              <a:gs pos="0">
                <a:srgbClr val="B6E6E6"/>
              </a:gs>
              <a:gs pos="67000">
                <a:srgbClr val="40989C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46628FA-2DA2-4489-4051-C42DA0AD6F16}"/>
              </a:ext>
            </a:extLst>
          </p:cNvPr>
          <p:cNvSpPr txBox="1"/>
          <p:nvPr/>
        </p:nvSpPr>
        <p:spPr>
          <a:xfrm>
            <a:off x="9403981" y="4537634"/>
            <a:ext cx="1143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B44F8FC9-7569-511F-1B15-85F166EF5D11}"/>
              </a:ext>
            </a:extLst>
          </p:cNvPr>
          <p:cNvSpPr/>
          <p:nvPr/>
        </p:nvSpPr>
        <p:spPr>
          <a:xfrm>
            <a:off x="10771702" y="2879792"/>
            <a:ext cx="701135" cy="701135"/>
          </a:xfrm>
          <a:prstGeom prst="ellipse">
            <a:avLst/>
          </a:prstGeom>
          <a:gradFill flip="none" rotWithShape="1">
            <a:gsLst>
              <a:gs pos="0">
                <a:srgbClr val="B6E6E6"/>
              </a:gs>
              <a:gs pos="67000">
                <a:srgbClr val="40989C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3E10B9-EB40-026F-0C48-C2C327FA2C59}"/>
              </a:ext>
            </a:extLst>
          </p:cNvPr>
          <p:cNvSpPr txBox="1"/>
          <p:nvPr/>
        </p:nvSpPr>
        <p:spPr>
          <a:xfrm>
            <a:off x="9924947" y="2999526"/>
            <a:ext cx="1143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355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会议室里的人们&#10;&#10;描述已自动生成">
            <a:extLst>
              <a:ext uri="{FF2B5EF4-FFF2-40B4-BE49-F238E27FC236}">
                <a16:creationId xmlns:a16="http://schemas.microsoft.com/office/drawing/2014/main" id="{8CC4E134-3200-F273-9CC3-BAABF8B36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/>
          <a:stretch>
            <a:fillRect/>
          </a:stretch>
        </p:blipFill>
        <p:spPr>
          <a:xfrm>
            <a:off x="5236370" y="0"/>
            <a:ext cx="6955630" cy="6857998"/>
          </a:xfrm>
          <a:custGeom>
            <a:avLst/>
            <a:gdLst>
              <a:gd name="connsiteX0" fmla="*/ 1850230 w 6955630"/>
              <a:gd name="connsiteY0" fmla="*/ 0 h 6857998"/>
              <a:gd name="connsiteX1" fmla="*/ 6955630 w 6955630"/>
              <a:gd name="connsiteY1" fmla="*/ 0 h 6857998"/>
              <a:gd name="connsiteX2" fmla="*/ 6955630 w 6955630"/>
              <a:gd name="connsiteY2" fmla="*/ 6857998 h 6857998"/>
              <a:gd name="connsiteX3" fmla="*/ 0 w 695563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5630" h="6857998">
                <a:moveTo>
                  <a:pt x="1850230" y="0"/>
                </a:moveTo>
                <a:lnTo>
                  <a:pt x="6955630" y="0"/>
                </a:lnTo>
                <a:lnTo>
                  <a:pt x="695563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A64BF4-7209-F124-C279-79D3CB4F634A}"/>
              </a:ext>
            </a:extLst>
          </p:cNvPr>
          <p:cNvSpPr txBox="1"/>
          <p:nvPr/>
        </p:nvSpPr>
        <p:spPr>
          <a:xfrm>
            <a:off x="635252" y="658038"/>
            <a:ext cx="4601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Picture</a:t>
            </a:r>
          </a:p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4CD552-ACE9-9829-CF11-5D9CAA605FCA}"/>
              </a:ext>
            </a:extLst>
          </p:cNvPr>
          <p:cNvSpPr txBox="1"/>
          <p:nvPr/>
        </p:nvSpPr>
        <p:spPr>
          <a:xfrm>
            <a:off x="635252" y="2371725"/>
            <a:ext cx="43219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dirty="0"/>
          </a:p>
          <a:p>
            <a:r>
              <a:rPr lang="en-US" altLang="zh-CN" dirty="0"/>
              <a:t>Pellentesque habitant morbi tristique senectus et netus et malesuada fames ac turpis egestas. Proin pharetra nonummy pede. Mauris et orci.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932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492627A-AF07-AEBC-6543-F7FD5D853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r="2098" b="1449"/>
          <a:stretch>
            <a:fillRect/>
          </a:stretch>
        </p:blipFill>
        <p:spPr>
          <a:xfrm>
            <a:off x="271187" y="791029"/>
            <a:ext cx="7427015" cy="5072743"/>
          </a:xfrm>
          <a:custGeom>
            <a:avLst/>
            <a:gdLst>
              <a:gd name="connsiteX0" fmla="*/ 509117 w 4989929"/>
              <a:gd name="connsiteY0" fmla="*/ 2255400 h 3408183"/>
              <a:gd name="connsiteX1" fmla="*/ 1018234 w 4989929"/>
              <a:gd name="connsiteY1" fmla="*/ 2764517 h 3408183"/>
              <a:gd name="connsiteX2" fmla="*/ 509117 w 4989929"/>
              <a:gd name="connsiteY2" fmla="*/ 3273634 h 3408183"/>
              <a:gd name="connsiteX3" fmla="*/ 0 w 4989929"/>
              <a:gd name="connsiteY3" fmla="*/ 2764517 h 3408183"/>
              <a:gd name="connsiteX4" fmla="*/ 1883147 w 4989929"/>
              <a:gd name="connsiteY4" fmla="*/ 1979756 h 3408183"/>
              <a:gd name="connsiteX5" fmla="*/ 2392265 w 4989929"/>
              <a:gd name="connsiteY5" fmla="*/ 2488874 h 3408183"/>
              <a:gd name="connsiteX6" fmla="*/ 1883148 w 4989929"/>
              <a:gd name="connsiteY6" fmla="*/ 2997990 h 3408183"/>
              <a:gd name="connsiteX7" fmla="*/ 1374030 w 4989929"/>
              <a:gd name="connsiteY7" fmla="*/ 2488873 h 3408183"/>
              <a:gd name="connsiteX8" fmla="*/ 1044534 w 4989929"/>
              <a:gd name="connsiteY8" fmla="*/ 1152704 h 3408183"/>
              <a:gd name="connsiteX9" fmla="*/ 1808209 w 4989929"/>
              <a:gd name="connsiteY9" fmla="*/ 1916379 h 3408183"/>
              <a:gd name="connsiteX10" fmla="*/ 1044534 w 4989929"/>
              <a:gd name="connsiteY10" fmla="*/ 2680055 h 3408183"/>
              <a:gd name="connsiteX11" fmla="*/ 280859 w 4989929"/>
              <a:gd name="connsiteY11" fmla="*/ 1916379 h 3408183"/>
              <a:gd name="connsiteX12" fmla="*/ 3462579 w 4989929"/>
              <a:gd name="connsiteY12" fmla="*/ 353482 h 3408183"/>
              <a:gd name="connsiteX13" fmla="*/ 4989929 w 4989929"/>
              <a:gd name="connsiteY13" fmla="*/ 1880832 h 3408183"/>
              <a:gd name="connsiteX14" fmla="*/ 3462579 w 4989929"/>
              <a:gd name="connsiteY14" fmla="*/ 3408183 h 3408183"/>
              <a:gd name="connsiteX15" fmla="*/ 1935228 w 4989929"/>
              <a:gd name="connsiteY15" fmla="*/ 1880832 h 3408183"/>
              <a:gd name="connsiteX16" fmla="*/ 1883149 w 4989929"/>
              <a:gd name="connsiteY16" fmla="*/ 317935 h 3408183"/>
              <a:gd name="connsiteX17" fmla="*/ 2646824 w 4989929"/>
              <a:gd name="connsiteY17" fmla="*/ 1081610 h 3408183"/>
              <a:gd name="connsiteX18" fmla="*/ 1883149 w 4989929"/>
              <a:gd name="connsiteY18" fmla="*/ 1845285 h 3408183"/>
              <a:gd name="connsiteX19" fmla="*/ 1119473 w 4989929"/>
              <a:gd name="connsiteY19" fmla="*/ 1081610 h 3408183"/>
              <a:gd name="connsiteX20" fmla="*/ 1044535 w 4989929"/>
              <a:gd name="connsiteY20" fmla="*/ 0 h 3408183"/>
              <a:gd name="connsiteX21" fmla="*/ 1553652 w 4989929"/>
              <a:gd name="connsiteY21" fmla="*/ 509117 h 3408183"/>
              <a:gd name="connsiteX22" fmla="*/ 1044535 w 4989929"/>
              <a:gd name="connsiteY22" fmla="*/ 1018234 h 3408183"/>
              <a:gd name="connsiteX23" fmla="*/ 535418 w 4989929"/>
              <a:gd name="connsiteY23" fmla="*/ 509117 h 340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89929" h="3408183">
                <a:moveTo>
                  <a:pt x="509117" y="2255400"/>
                </a:moveTo>
                <a:lnTo>
                  <a:pt x="1018234" y="2764517"/>
                </a:lnTo>
                <a:lnTo>
                  <a:pt x="509117" y="3273634"/>
                </a:lnTo>
                <a:lnTo>
                  <a:pt x="0" y="2764517"/>
                </a:lnTo>
                <a:close/>
                <a:moveTo>
                  <a:pt x="1883147" y="1979756"/>
                </a:moveTo>
                <a:lnTo>
                  <a:pt x="2392265" y="2488874"/>
                </a:lnTo>
                <a:lnTo>
                  <a:pt x="1883148" y="2997990"/>
                </a:lnTo>
                <a:lnTo>
                  <a:pt x="1374030" y="2488873"/>
                </a:lnTo>
                <a:close/>
                <a:moveTo>
                  <a:pt x="1044534" y="1152704"/>
                </a:moveTo>
                <a:lnTo>
                  <a:pt x="1808209" y="1916379"/>
                </a:lnTo>
                <a:lnTo>
                  <a:pt x="1044534" y="2680055"/>
                </a:lnTo>
                <a:lnTo>
                  <a:pt x="280859" y="1916379"/>
                </a:lnTo>
                <a:close/>
                <a:moveTo>
                  <a:pt x="3462579" y="353482"/>
                </a:moveTo>
                <a:lnTo>
                  <a:pt x="4989929" y="1880832"/>
                </a:lnTo>
                <a:lnTo>
                  <a:pt x="3462579" y="3408183"/>
                </a:lnTo>
                <a:lnTo>
                  <a:pt x="1935228" y="1880832"/>
                </a:lnTo>
                <a:close/>
                <a:moveTo>
                  <a:pt x="1883149" y="317935"/>
                </a:moveTo>
                <a:lnTo>
                  <a:pt x="2646824" y="1081610"/>
                </a:lnTo>
                <a:lnTo>
                  <a:pt x="1883149" y="1845285"/>
                </a:lnTo>
                <a:lnTo>
                  <a:pt x="1119473" y="1081610"/>
                </a:lnTo>
                <a:close/>
                <a:moveTo>
                  <a:pt x="1044535" y="0"/>
                </a:moveTo>
                <a:lnTo>
                  <a:pt x="1553652" y="509117"/>
                </a:lnTo>
                <a:lnTo>
                  <a:pt x="1044535" y="1018234"/>
                </a:lnTo>
                <a:lnTo>
                  <a:pt x="535418" y="509117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182628-EE5F-30BF-E134-AF621BE9D391}"/>
              </a:ext>
            </a:extLst>
          </p:cNvPr>
          <p:cNvSpPr txBox="1"/>
          <p:nvPr/>
        </p:nvSpPr>
        <p:spPr>
          <a:xfrm>
            <a:off x="7881256" y="1560286"/>
            <a:ext cx="41946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Nunc viverra imperdiet enim. Fusce est. Vivamus a tellus.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Pellentesque habitant morbi tristique senectus et netus et malesuada fames ac turpis egestas. Proin pharetra nonummy pede. Mauris et orci.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A6C4A5-1B49-6F7D-EAA5-887981A6ACA2}"/>
              </a:ext>
            </a:extLst>
          </p:cNvPr>
          <p:cNvSpPr txBox="1"/>
          <p:nvPr/>
        </p:nvSpPr>
        <p:spPr>
          <a:xfrm>
            <a:off x="7801340" y="710432"/>
            <a:ext cx="401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Picture</a:t>
            </a:r>
          </a:p>
        </p:txBody>
      </p:sp>
      <p:sp>
        <p:nvSpPr>
          <p:cNvPr id="17" name="流程图: 终止 16">
            <a:extLst>
              <a:ext uri="{FF2B5EF4-FFF2-40B4-BE49-F238E27FC236}">
                <a16:creationId xmlns:a16="http://schemas.microsoft.com/office/drawing/2014/main" id="{071BF4F5-85BF-F0FE-2CBB-21BAA319D59C}"/>
              </a:ext>
            </a:extLst>
          </p:cNvPr>
          <p:cNvSpPr/>
          <p:nvPr/>
        </p:nvSpPr>
        <p:spPr>
          <a:xfrm>
            <a:off x="7801340" y="581260"/>
            <a:ext cx="4274545" cy="79829"/>
          </a:xfrm>
          <a:prstGeom prst="flowChartTerminator">
            <a:avLst/>
          </a:prstGeom>
          <a:solidFill>
            <a:srgbClr val="8D66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33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291302D-B3CB-06DD-3A6A-3E828405F07A}"/>
              </a:ext>
            </a:extLst>
          </p:cNvPr>
          <p:cNvSpPr/>
          <p:nvPr/>
        </p:nvSpPr>
        <p:spPr>
          <a:xfrm>
            <a:off x="0" y="1"/>
            <a:ext cx="2160000" cy="3317271"/>
          </a:xfrm>
          <a:custGeom>
            <a:avLst/>
            <a:gdLst>
              <a:gd name="connsiteX0" fmla="*/ 1 w 2160000"/>
              <a:gd name="connsiteY0" fmla="*/ 0 h 3317271"/>
              <a:gd name="connsiteX1" fmla="*/ 2160000 w 2160000"/>
              <a:gd name="connsiteY1" fmla="*/ 0 h 3317271"/>
              <a:gd name="connsiteX2" fmla="*/ 2160000 w 2160000"/>
              <a:gd name="connsiteY2" fmla="*/ 3317271 h 3317271"/>
              <a:gd name="connsiteX3" fmla="*/ 2140660 w 2160000"/>
              <a:gd name="connsiteY3" fmla="*/ 3314210 h 3317271"/>
              <a:gd name="connsiteX4" fmla="*/ 1 w 2160000"/>
              <a:gd name="connsiteY4" fmla="*/ 2450052 h 3317271"/>
              <a:gd name="connsiteX5" fmla="*/ 0 w 2160000"/>
              <a:gd name="connsiteY5" fmla="*/ 2449945 h 3317271"/>
              <a:gd name="connsiteX6" fmla="*/ 0 w 2160000"/>
              <a:gd name="connsiteY6" fmla="*/ 1225255 h 3317271"/>
              <a:gd name="connsiteX7" fmla="*/ 1 w 2160000"/>
              <a:gd name="connsiteY7" fmla="*/ 1225146 h 3317271"/>
              <a:gd name="connsiteX8" fmla="*/ 4117 w 2160000"/>
              <a:gd name="connsiteY8" fmla="*/ 610597 h 331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0000" h="3317271">
                <a:moveTo>
                  <a:pt x="1" y="0"/>
                </a:moveTo>
                <a:lnTo>
                  <a:pt x="2160000" y="0"/>
                </a:lnTo>
                <a:lnTo>
                  <a:pt x="2160000" y="3317271"/>
                </a:lnTo>
                <a:lnTo>
                  <a:pt x="2140660" y="3314210"/>
                </a:lnTo>
                <a:cubicBezTo>
                  <a:pt x="1455062" y="3184018"/>
                  <a:pt x="750491" y="2917460"/>
                  <a:pt x="1" y="2450052"/>
                </a:cubicBezTo>
                <a:lnTo>
                  <a:pt x="0" y="2449945"/>
                </a:lnTo>
                <a:lnTo>
                  <a:pt x="0" y="1225255"/>
                </a:lnTo>
                <a:lnTo>
                  <a:pt x="1" y="1225146"/>
                </a:lnTo>
                <a:cubicBezTo>
                  <a:pt x="1830" y="1020084"/>
                  <a:pt x="3660" y="815011"/>
                  <a:pt x="4117" y="610597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234950" ty="-12700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5AAF6CB-2BD6-5A00-E0B4-BA39F7024852}"/>
              </a:ext>
            </a:extLst>
          </p:cNvPr>
          <p:cNvSpPr/>
          <p:nvPr/>
        </p:nvSpPr>
        <p:spPr>
          <a:xfrm>
            <a:off x="2508000" y="1"/>
            <a:ext cx="2160000" cy="3416001"/>
          </a:xfrm>
          <a:custGeom>
            <a:avLst/>
            <a:gdLst>
              <a:gd name="connsiteX0" fmla="*/ 0 w 2160000"/>
              <a:gd name="connsiteY0" fmla="*/ 0 h 3416001"/>
              <a:gd name="connsiteX1" fmla="*/ 2160000 w 2160000"/>
              <a:gd name="connsiteY1" fmla="*/ 0 h 3416001"/>
              <a:gd name="connsiteX2" fmla="*/ 2160000 w 2160000"/>
              <a:gd name="connsiteY2" fmla="*/ 3289226 h 3416001"/>
              <a:gd name="connsiteX3" fmla="*/ 1997576 w 2160000"/>
              <a:gd name="connsiteY3" fmla="*/ 3315445 h 3416001"/>
              <a:gd name="connsiteX4" fmla="*/ 312933 w 2160000"/>
              <a:gd name="connsiteY4" fmla="*/ 3401334 h 3416001"/>
              <a:gd name="connsiteX5" fmla="*/ 0 w 2160000"/>
              <a:gd name="connsiteY5" fmla="*/ 3370778 h 34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00" h="3416001">
                <a:moveTo>
                  <a:pt x="0" y="0"/>
                </a:moveTo>
                <a:lnTo>
                  <a:pt x="2160000" y="0"/>
                </a:lnTo>
                <a:lnTo>
                  <a:pt x="2160000" y="3289226"/>
                </a:lnTo>
                <a:lnTo>
                  <a:pt x="1997576" y="3315445"/>
                </a:lnTo>
                <a:cubicBezTo>
                  <a:pt x="1432569" y="3398970"/>
                  <a:pt x="876220" y="3440038"/>
                  <a:pt x="312933" y="3401334"/>
                </a:cubicBezTo>
                <a:lnTo>
                  <a:pt x="0" y="3370778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234950" ty="-3810000" sx="4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7AB1ADE9-CA2D-3BE7-53FE-5BFC5F533004}"/>
              </a:ext>
            </a:extLst>
          </p:cNvPr>
          <p:cNvSpPr/>
          <p:nvPr/>
        </p:nvSpPr>
        <p:spPr>
          <a:xfrm>
            <a:off x="5016000" y="0"/>
            <a:ext cx="2160000" cy="3229108"/>
          </a:xfrm>
          <a:custGeom>
            <a:avLst/>
            <a:gdLst>
              <a:gd name="connsiteX0" fmla="*/ 0 w 2160000"/>
              <a:gd name="connsiteY0" fmla="*/ 0 h 3229108"/>
              <a:gd name="connsiteX1" fmla="*/ 2160000 w 2160000"/>
              <a:gd name="connsiteY1" fmla="*/ 0 h 3229108"/>
              <a:gd name="connsiteX2" fmla="*/ 2160000 w 2160000"/>
              <a:gd name="connsiteY2" fmla="*/ 2777683 h 3229108"/>
              <a:gd name="connsiteX3" fmla="*/ 1956297 w 2160000"/>
              <a:gd name="connsiteY3" fmla="*/ 2817391 h 3229108"/>
              <a:gd name="connsiteX4" fmla="*/ 172737 w 2160000"/>
              <a:gd name="connsiteY4" fmla="*/ 3197224 h 3229108"/>
              <a:gd name="connsiteX5" fmla="*/ 0 w 2160000"/>
              <a:gd name="connsiteY5" fmla="*/ 3229108 h 322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00" h="3229108">
                <a:moveTo>
                  <a:pt x="0" y="0"/>
                </a:moveTo>
                <a:lnTo>
                  <a:pt x="2160000" y="0"/>
                </a:lnTo>
                <a:lnTo>
                  <a:pt x="2160000" y="2777683"/>
                </a:lnTo>
                <a:lnTo>
                  <a:pt x="1956297" y="2817391"/>
                </a:lnTo>
                <a:cubicBezTo>
                  <a:pt x="1336486" y="2946655"/>
                  <a:pt x="747164" y="3085705"/>
                  <a:pt x="172737" y="3197224"/>
                </a:cubicBezTo>
                <a:lnTo>
                  <a:pt x="0" y="3229108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234950" ty="-3810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9D6D3F5-9D98-56EB-6DF1-A6B47A81D634}"/>
              </a:ext>
            </a:extLst>
          </p:cNvPr>
          <p:cNvSpPr/>
          <p:nvPr/>
        </p:nvSpPr>
        <p:spPr>
          <a:xfrm>
            <a:off x="7524000" y="0"/>
            <a:ext cx="2160000" cy="2709848"/>
          </a:xfrm>
          <a:custGeom>
            <a:avLst/>
            <a:gdLst>
              <a:gd name="connsiteX0" fmla="*/ 0 w 2160000"/>
              <a:gd name="connsiteY0" fmla="*/ 0 h 2709848"/>
              <a:gd name="connsiteX1" fmla="*/ 2160000 w 2160000"/>
              <a:gd name="connsiteY1" fmla="*/ 0 h 2709848"/>
              <a:gd name="connsiteX2" fmla="*/ 2160000 w 2160000"/>
              <a:gd name="connsiteY2" fmla="*/ 2440782 h 2709848"/>
              <a:gd name="connsiteX3" fmla="*/ 1838276 w 2160000"/>
              <a:gd name="connsiteY3" fmla="*/ 2458800 h 2709848"/>
              <a:gd name="connsiteX4" fmla="*/ 207703 w 2160000"/>
              <a:gd name="connsiteY4" fmla="*/ 2669361 h 2709848"/>
              <a:gd name="connsiteX5" fmla="*/ 0 w 2160000"/>
              <a:gd name="connsiteY5" fmla="*/ 2709848 h 27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00" h="2709848">
                <a:moveTo>
                  <a:pt x="0" y="0"/>
                </a:moveTo>
                <a:lnTo>
                  <a:pt x="2160000" y="0"/>
                </a:lnTo>
                <a:lnTo>
                  <a:pt x="2160000" y="2440782"/>
                </a:lnTo>
                <a:lnTo>
                  <a:pt x="1838276" y="2458800"/>
                </a:lnTo>
                <a:cubicBezTo>
                  <a:pt x="1265923" y="2500434"/>
                  <a:pt x="725061" y="2576989"/>
                  <a:pt x="207703" y="2669361"/>
                </a:cubicBezTo>
                <a:lnTo>
                  <a:pt x="0" y="2709848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234950" ty="-6350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C178C2F5-F90B-CB6A-3767-3C3E14D8D7D3}"/>
              </a:ext>
            </a:extLst>
          </p:cNvPr>
          <p:cNvSpPr/>
          <p:nvPr/>
        </p:nvSpPr>
        <p:spPr>
          <a:xfrm>
            <a:off x="10032000" y="0"/>
            <a:ext cx="2160000" cy="2571654"/>
          </a:xfrm>
          <a:custGeom>
            <a:avLst/>
            <a:gdLst>
              <a:gd name="connsiteX0" fmla="*/ 0 w 2160000"/>
              <a:gd name="connsiteY0" fmla="*/ 0 h 2571654"/>
              <a:gd name="connsiteX1" fmla="*/ 2160000 w 2160000"/>
              <a:gd name="connsiteY1" fmla="*/ 0 h 2571654"/>
              <a:gd name="connsiteX2" fmla="*/ 2145365 w 2160000"/>
              <a:gd name="connsiteY2" fmla="*/ 2571654 h 2571654"/>
              <a:gd name="connsiteX3" fmla="*/ 213420 w 2160000"/>
              <a:gd name="connsiteY3" fmla="*/ 2424930 h 2571654"/>
              <a:gd name="connsiteX4" fmla="*/ 0 w 2160000"/>
              <a:gd name="connsiteY4" fmla="*/ 2429453 h 257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571654">
                <a:moveTo>
                  <a:pt x="0" y="0"/>
                </a:moveTo>
                <a:lnTo>
                  <a:pt x="2160000" y="0"/>
                </a:lnTo>
                <a:lnTo>
                  <a:pt x="2145365" y="2571654"/>
                </a:lnTo>
                <a:cubicBezTo>
                  <a:pt x="1460579" y="2465534"/>
                  <a:pt x="819259" y="2422995"/>
                  <a:pt x="213420" y="2424930"/>
                </a:cubicBezTo>
                <a:lnTo>
                  <a:pt x="0" y="2429453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234950" ty="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B877F48-DE38-4DA3-6E82-93938BD212C5}"/>
              </a:ext>
            </a:extLst>
          </p:cNvPr>
          <p:cNvSpPr txBox="1"/>
          <p:nvPr/>
        </p:nvSpPr>
        <p:spPr>
          <a:xfrm>
            <a:off x="420914" y="3540365"/>
            <a:ext cx="5441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Picture abc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023DC7D-F85F-FD2C-9706-42F2F3461DED}"/>
              </a:ext>
            </a:extLst>
          </p:cNvPr>
          <p:cNvSpPr txBox="1"/>
          <p:nvPr/>
        </p:nvSpPr>
        <p:spPr>
          <a:xfrm>
            <a:off x="342901" y="4512589"/>
            <a:ext cx="6686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Nunc viverra imperdiet enim. Fusce est. Vivamus a tellus.</a:t>
            </a:r>
          </a:p>
          <a:p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5EDD8B5-7F99-BACA-A7FB-4C8EFE1A0B02}"/>
              </a:ext>
            </a:extLst>
          </p:cNvPr>
          <p:cNvSpPr txBox="1"/>
          <p:nvPr/>
        </p:nvSpPr>
        <p:spPr>
          <a:xfrm>
            <a:off x="7250906" y="4512589"/>
            <a:ext cx="45201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Proin pharetra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nonummy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pede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Mauris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orci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354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B2C57BC5-8431-5A2D-9A36-7FA0F886691F}"/>
              </a:ext>
            </a:extLst>
          </p:cNvPr>
          <p:cNvSpPr/>
          <p:nvPr/>
        </p:nvSpPr>
        <p:spPr>
          <a:xfrm>
            <a:off x="0" y="0"/>
            <a:ext cx="3045600" cy="6858000"/>
          </a:xfrm>
          <a:prstGeom prst="flowChartProcess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6442EACF-0B7C-1508-FBAC-21247850DD4C}"/>
              </a:ext>
            </a:extLst>
          </p:cNvPr>
          <p:cNvSpPr/>
          <p:nvPr/>
        </p:nvSpPr>
        <p:spPr>
          <a:xfrm>
            <a:off x="3048800" y="0"/>
            <a:ext cx="3045600" cy="6858000"/>
          </a:xfrm>
          <a:prstGeom prst="flowChartProcess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0DD7C05C-5E27-2667-C8D8-E1046D4C1F32}"/>
              </a:ext>
            </a:extLst>
          </p:cNvPr>
          <p:cNvSpPr/>
          <p:nvPr/>
        </p:nvSpPr>
        <p:spPr>
          <a:xfrm>
            <a:off x="6097600" y="0"/>
            <a:ext cx="3045600" cy="6858000"/>
          </a:xfrm>
          <a:prstGeom prst="flowChartProcess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0D2FD1EF-1725-E780-36FE-4A51E214B42D}"/>
              </a:ext>
            </a:extLst>
          </p:cNvPr>
          <p:cNvSpPr/>
          <p:nvPr/>
        </p:nvSpPr>
        <p:spPr>
          <a:xfrm>
            <a:off x="9146400" y="0"/>
            <a:ext cx="3045600" cy="6858000"/>
          </a:xfrm>
          <a:prstGeom prst="flowChartProcess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401A9B-CF9D-2650-0CA1-6DE4C7920B92}"/>
              </a:ext>
            </a:extLst>
          </p:cNvPr>
          <p:cNvSpPr txBox="1"/>
          <p:nvPr/>
        </p:nvSpPr>
        <p:spPr>
          <a:xfrm>
            <a:off x="5093495" y="321469"/>
            <a:ext cx="2950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8DFED3-5C31-DEE4-5897-7B24DCB29707}"/>
              </a:ext>
            </a:extLst>
          </p:cNvPr>
          <p:cNvSpPr txBox="1"/>
          <p:nvPr/>
        </p:nvSpPr>
        <p:spPr>
          <a:xfrm>
            <a:off x="378618" y="2148035"/>
            <a:ext cx="227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63AF3A-1774-3285-99EA-990A7EDF4D9F}"/>
              </a:ext>
            </a:extLst>
          </p:cNvPr>
          <p:cNvSpPr txBox="1"/>
          <p:nvPr/>
        </p:nvSpPr>
        <p:spPr>
          <a:xfrm>
            <a:off x="264318" y="2978944"/>
            <a:ext cx="2686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04123F-E4CA-1501-3AF0-1F937891B871}"/>
              </a:ext>
            </a:extLst>
          </p:cNvPr>
          <p:cNvSpPr txBox="1"/>
          <p:nvPr/>
        </p:nvSpPr>
        <p:spPr>
          <a:xfrm>
            <a:off x="9620250" y="2148035"/>
            <a:ext cx="227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681DAF-1E4F-EA5C-DEE0-2818F91A5CEA}"/>
              </a:ext>
            </a:extLst>
          </p:cNvPr>
          <p:cNvSpPr txBox="1"/>
          <p:nvPr/>
        </p:nvSpPr>
        <p:spPr>
          <a:xfrm>
            <a:off x="9505950" y="2978944"/>
            <a:ext cx="2686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9AAEAD-8BAB-69CC-32F7-86980F6BDEF3}"/>
              </a:ext>
            </a:extLst>
          </p:cNvPr>
          <p:cNvSpPr txBox="1"/>
          <p:nvPr/>
        </p:nvSpPr>
        <p:spPr>
          <a:xfrm>
            <a:off x="3538518" y="2148035"/>
            <a:ext cx="227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0B710D-0277-D36E-0F2C-A414E7109945}"/>
              </a:ext>
            </a:extLst>
          </p:cNvPr>
          <p:cNvSpPr txBox="1"/>
          <p:nvPr/>
        </p:nvSpPr>
        <p:spPr>
          <a:xfrm>
            <a:off x="3424218" y="2978944"/>
            <a:ext cx="2686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09A7F2-5C8C-2BEF-21A0-1B49D5460AAD}"/>
              </a:ext>
            </a:extLst>
          </p:cNvPr>
          <p:cNvSpPr txBox="1"/>
          <p:nvPr/>
        </p:nvSpPr>
        <p:spPr>
          <a:xfrm>
            <a:off x="6599986" y="2148035"/>
            <a:ext cx="227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7D5986-3050-7BB7-D7C3-E88A83065684}"/>
              </a:ext>
            </a:extLst>
          </p:cNvPr>
          <p:cNvSpPr txBox="1"/>
          <p:nvPr/>
        </p:nvSpPr>
        <p:spPr>
          <a:xfrm>
            <a:off x="6485686" y="2978944"/>
            <a:ext cx="2686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53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53985785-DEEB-C8CD-6D5C-8FF04BE248B2}"/>
              </a:ext>
            </a:extLst>
          </p:cNvPr>
          <p:cNvSpPr/>
          <p:nvPr/>
        </p:nvSpPr>
        <p:spPr>
          <a:xfrm>
            <a:off x="0" y="0"/>
            <a:ext cx="9501188" cy="6858000"/>
          </a:xfrm>
          <a:prstGeom prst="flowChartProcess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11B5A822-A7AA-ECC7-9129-707D4E27D195}"/>
              </a:ext>
            </a:extLst>
          </p:cNvPr>
          <p:cNvSpPr/>
          <p:nvPr/>
        </p:nvSpPr>
        <p:spPr>
          <a:xfrm>
            <a:off x="5765007" y="1214438"/>
            <a:ext cx="6000752" cy="4300538"/>
          </a:xfrm>
          <a:prstGeom prst="flowChartProcess">
            <a:avLst/>
          </a:prstGeom>
          <a:solidFill>
            <a:srgbClr val="3E35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FC4E04-3382-A47C-F756-4E09CB9C7998}"/>
              </a:ext>
            </a:extLst>
          </p:cNvPr>
          <p:cNvSpPr txBox="1"/>
          <p:nvPr/>
        </p:nvSpPr>
        <p:spPr>
          <a:xfrm>
            <a:off x="6961586" y="1485900"/>
            <a:ext cx="360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Title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D64A3E-0A72-66C8-AE46-994DC3A588E6}"/>
              </a:ext>
            </a:extLst>
          </p:cNvPr>
          <p:cNvSpPr txBox="1"/>
          <p:nvPr/>
        </p:nvSpPr>
        <p:spPr>
          <a:xfrm>
            <a:off x="6307930" y="2193786"/>
            <a:ext cx="52292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 habitant morbi tristique senectus et netus et malesuada fames ac turpis egestas. Proin pharetra nonummy pede. Mauris et orci.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494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721FB9-2DDA-2FA8-7841-4F36DA403D5A}"/>
              </a:ext>
            </a:extLst>
          </p:cNvPr>
          <p:cNvSpPr/>
          <p:nvPr/>
        </p:nvSpPr>
        <p:spPr>
          <a:xfrm>
            <a:off x="528477" y="900000"/>
            <a:ext cx="10763524" cy="2445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50649D1F-FD3E-6BFA-D9C7-2BDDB9270A1B}"/>
              </a:ext>
            </a:extLst>
          </p:cNvPr>
          <p:cNvSpPr/>
          <p:nvPr/>
        </p:nvSpPr>
        <p:spPr>
          <a:xfrm rot="10800000" flipH="1">
            <a:off x="1376339" y="5043586"/>
            <a:ext cx="587141" cy="58714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0F1AF90-6BCB-EC36-1290-0F6DFB7994B8}"/>
              </a:ext>
            </a:extLst>
          </p:cNvPr>
          <p:cNvGrpSpPr/>
          <p:nvPr/>
        </p:nvGrpSpPr>
        <p:grpSpPr>
          <a:xfrm>
            <a:off x="4737937" y="3660925"/>
            <a:ext cx="5918790" cy="2902688"/>
            <a:chOff x="5418420" y="3955312"/>
            <a:chExt cx="5918790" cy="290268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3FF7CBC-8E2C-29C0-0890-4202B3DD65E8}"/>
                </a:ext>
              </a:extLst>
            </p:cNvPr>
            <p:cNvGrpSpPr/>
            <p:nvPr/>
          </p:nvGrpSpPr>
          <p:grpSpPr>
            <a:xfrm>
              <a:off x="5557284" y="3955312"/>
              <a:ext cx="3360531" cy="93544"/>
              <a:chOff x="5557284" y="3955312"/>
              <a:chExt cx="3360531" cy="93544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B2880FD0-3691-192E-6991-A124AD14A4BE}"/>
                  </a:ext>
                </a:extLst>
              </p:cNvPr>
              <p:cNvSpPr/>
              <p:nvPr/>
            </p:nvSpPr>
            <p:spPr>
              <a:xfrm>
                <a:off x="5557284" y="3958856"/>
                <a:ext cx="540000" cy="90000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CF316F8-1D26-7A47-2D57-3FAB2877FABC}"/>
                  </a:ext>
                </a:extLst>
              </p:cNvPr>
              <p:cNvSpPr/>
              <p:nvPr/>
            </p:nvSpPr>
            <p:spPr>
              <a:xfrm>
                <a:off x="6497461" y="3958856"/>
                <a:ext cx="540000" cy="9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D798BD0C-DCA3-D98A-6B94-978E0ADE9D6D}"/>
                  </a:ext>
                </a:extLst>
              </p:cNvPr>
              <p:cNvSpPr/>
              <p:nvPr/>
            </p:nvSpPr>
            <p:spPr>
              <a:xfrm>
                <a:off x="7437638" y="3958856"/>
                <a:ext cx="540000" cy="9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4DBB2F9A-FB5D-E4EA-DFCF-0E756B5038FB}"/>
                  </a:ext>
                </a:extLst>
              </p:cNvPr>
              <p:cNvSpPr/>
              <p:nvPr/>
            </p:nvSpPr>
            <p:spPr>
              <a:xfrm>
                <a:off x="8377815" y="3955312"/>
                <a:ext cx="540000" cy="9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921A36F-5FEC-784D-A184-3CE6F4D393B5}"/>
                </a:ext>
              </a:extLst>
            </p:cNvPr>
            <p:cNvSpPr txBox="1"/>
            <p:nvPr/>
          </p:nvSpPr>
          <p:spPr>
            <a:xfrm>
              <a:off x="5418420" y="4272677"/>
              <a:ext cx="59187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Nunc viverra imperdiet enim. Fusce est. Vivamus a tellus.</a:t>
              </a:r>
            </a:p>
            <a:p>
              <a:endParaRPr lang="en-US" altLang="zh-CN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60B6D96-277A-F20D-7CCE-6B5DCB309487}"/>
              </a:ext>
            </a:extLst>
          </p:cNvPr>
          <p:cNvSpPr/>
          <p:nvPr/>
        </p:nvSpPr>
        <p:spPr>
          <a:xfrm>
            <a:off x="11292000" y="0"/>
            <a:ext cx="900000" cy="90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雪地上的风景&#10;&#10;描述已自动生成">
            <a:extLst>
              <a:ext uri="{FF2B5EF4-FFF2-40B4-BE49-F238E27FC236}">
                <a16:creationId xmlns:a16="http://schemas.microsoft.com/office/drawing/2014/main" id="{FDF5A93E-5F6D-5C04-B255-726C44EB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t="60533" r="3294" b="4668"/>
          <a:stretch>
            <a:fillRect/>
          </a:stretch>
        </p:blipFill>
        <p:spPr>
          <a:xfrm>
            <a:off x="631258" y="991392"/>
            <a:ext cx="10568370" cy="2210243"/>
          </a:xfrm>
          <a:custGeom>
            <a:avLst/>
            <a:gdLst>
              <a:gd name="connsiteX0" fmla="*/ 0 w 10568370"/>
              <a:gd name="connsiteY0" fmla="*/ 0 h 2210243"/>
              <a:gd name="connsiteX1" fmla="*/ 10568370 w 10568370"/>
              <a:gd name="connsiteY1" fmla="*/ 0 h 2210243"/>
              <a:gd name="connsiteX2" fmla="*/ 10568370 w 10568370"/>
              <a:gd name="connsiteY2" fmla="*/ 2210243 h 2210243"/>
              <a:gd name="connsiteX3" fmla="*/ 0 w 10568370"/>
              <a:gd name="connsiteY3" fmla="*/ 2210243 h 221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8370" h="2210243">
                <a:moveTo>
                  <a:pt x="0" y="0"/>
                </a:moveTo>
                <a:lnTo>
                  <a:pt x="10568370" y="0"/>
                </a:lnTo>
                <a:lnTo>
                  <a:pt x="10568370" y="2210243"/>
                </a:lnTo>
                <a:lnTo>
                  <a:pt x="0" y="2210243"/>
                </a:ln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48EBDE-3CB0-8960-D2F0-211279621C7A}"/>
              </a:ext>
            </a:extLst>
          </p:cNvPr>
          <p:cNvSpPr txBox="1"/>
          <p:nvPr/>
        </p:nvSpPr>
        <p:spPr>
          <a:xfrm>
            <a:off x="1221039" y="2458263"/>
            <a:ext cx="27557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</a:p>
          <a:p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Picture</a:t>
            </a:r>
          </a:p>
          <a:p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62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0E38E31-F305-4DE1-A0AD-6D8093AE27DE}"/>
              </a:ext>
            </a:extLst>
          </p:cNvPr>
          <p:cNvSpPr/>
          <p:nvPr/>
        </p:nvSpPr>
        <p:spPr>
          <a:xfrm>
            <a:off x="623777" y="900000"/>
            <a:ext cx="10668223" cy="51804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 descr="图示&#10;&#10;中度可信度描述已自动生成">
            <a:extLst>
              <a:ext uri="{FF2B5EF4-FFF2-40B4-BE49-F238E27FC236}">
                <a16:creationId xmlns:a16="http://schemas.microsoft.com/office/drawing/2014/main" id="{F62C3295-1CD4-33D6-BECE-E309D9033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61" y="1470881"/>
            <a:ext cx="5810250" cy="41052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E94CAF-41F5-33BA-4D06-B96C9A05D662}"/>
              </a:ext>
            </a:extLst>
          </p:cNvPr>
          <p:cNvSpPr txBox="1"/>
          <p:nvPr/>
        </p:nvSpPr>
        <p:spPr>
          <a:xfrm>
            <a:off x="1081923" y="1336201"/>
            <a:ext cx="337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Picture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DE4116-98DE-772F-A404-56E739817969}"/>
              </a:ext>
            </a:extLst>
          </p:cNvPr>
          <p:cNvSpPr txBox="1"/>
          <p:nvPr/>
        </p:nvSpPr>
        <p:spPr>
          <a:xfrm>
            <a:off x="900000" y="2140710"/>
            <a:ext cx="37014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Maecenas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porttitor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congue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massa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posuere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magna sed pulvinar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ultricies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purus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lectus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libero, sit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commodo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magna eros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162059E1-4627-6B18-12D3-597E96D84A4B}"/>
              </a:ext>
            </a:extLst>
          </p:cNvPr>
          <p:cNvSpPr/>
          <p:nvPr/>
        </p:nvSpPr>
        <p:spPr>
          <a:xfrm rot="10800000" flipH="1">
            <a:off x="1011499" y="4545833"/>
            <a:ext cx="360399" cy="360399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C93C15-35DD-EDE9-159B-7F4CBB7CB98F}"/>
              </a:ext>
            </a:extLst>
          </p:cNvPr>
          <p:cNvSpPr/>
          <p:nvPr/>
        </p:nvSpPr>
        <p:spPr>
          <a:xfrm>
            <a:off x="11292000" y="0"/>
            <a:ext cx="900000" cy="90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1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ACEB0289-B9AE-70D5-DE75-5544A6FAA41B}"/>
              </a:ext>
            </a:extLst>
          </p:cNvPr>
          <p:cNvSpPr/>
          <p:nvPr/>
        </p:nvSpPr>
        <p:spPr>
          <a:xfrm>
            <a:off x="99326" y="185410"/>
            <a:ext cx="1628487" cy="1628487"/>
          </a:xfrm>
          <a:prstGeom prst="ellipse">
            <a:avLst/>
          </a:prstGeom>
          <a:gradFill flip="none" rotWithShape="1">
            <a:gsLst>
              <a:gs pos="35000">
                <a:srgbClr val="B34CFD"/>
              </a:gs>
              <a:gs pos="100000">
                <a:srgbClr val="7006FF"/>
              </a:gs>
            </a:gsLst>
            <a:path path="circle">
              <a:fillToRect r="100000" b="100000"/>
            </a:path>
          </a:grad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A8C15AF-6236-FD44-0028-C8B4EABF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49" y="185410"/>
            <a:ext cx="1628487" cy="1404450"/>
          </a:xfrm>
          <a:prstGeom prst="rect">
            <a:avLst/>
          </a:prstGeom>
        </p:spPr>
      </p:pic>
      <p:sp>
        <p:nvSpPr>
          <p:cNvPr id="41" name="圆: 空心 40">
            <a:extLst>
              <a:ext uri="{FF2B5EF4-FFF2-40B4-BE49-F238E27FC236}">
                <a16:creationId xmlns:a16="http://schemas.microsoft.com/office/drawing/2014/main" id="{A8058654-91D7-2EB5-EA63-BC352D56FE9E}"/>
              </a:ext>
            </a:extLst>
          </p:cNvPr>
          <p:cNvSpPr/>
          <p:nvPr/>
        </p:nvSpPr>
        <p:spPr>
          <a:xfrm>
            <a:off x="3366977" y="447681"/>
            <a:ext cx="5897525" cy="5901909"/>
          </a:xfrm>
          <a:prstGeom prst="donut">
            <a:avLst/>
          </a:prstGeom>
          <a:solidFill>
            <a:srgbClr val="EEDC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2C1E4C20-A7EF-E50C-7864-97DEBDAD3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936076"/>
              </p:ext>
            </p:extLst>
          </p:nvPr>
        </p:nvGraphicFramePr>
        <p:xfrm>
          <a:off x="2427475" y="185410"/>
          <a:ext cx="7602571" cy="5901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4" name="椭圆 43">
            <a:extLst>
              <a:ext uri="{FF2B5EF4-FFF2-40B4-BE49-F238E27FC236}">
                <a16:creationId xmlns:a16="http://schemas.microsoft.com/office/drawing/2014/main" id="{B811BCEA-3C85-32F3-64E1-98461D89655E}"/>
              </a:ext>
            </a:extLst>
          </p:cNvPr>
          <p:cNvSpPr/>
          <p:nvPr/>
        </p:nvSpPr>
        <p:spPr>
          <a:xfrm>
            <a:off x="5501495" y="2506419"/>
            <a:ext cx="1628487" cy="162848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 defTabSz="2489200">
              <a:spcBef>
                <a:spcPct val="0"/>
              </a:spcBef>
              <a:spcAft>
                <a:spcPct val="35000"/>
              </a:spcAft>
            </a:pPr>
            <a:r>
              <a:rPr lang="en-US" altLang="zh-CN" sz="6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endParaRPr lang="zh-CN" altLang="en-US" sz="6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540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544</Words>
  <Application>Microsoft Office PowerPoint</Application>
  <PresentationFormat>宽屏</PresentationFormat>
  <Paragraphs>56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黑体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u9king</dc:creator>
  <cp:lastModifiedBy>u9king</cp:lastModifiedBy>
  <cp:revision>19</cp:revision>
  <dcterms:created xsi:type="dcterms:W3CDTF">2024-12-27T03:25:40Z</dcterms:created>
  <dcterms:modified xsi:type="dcterms:W3CDTF">2024-12-27T14:00:50Z</dcterms:modified>
</cp:coreProperties>
</file>